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ags/tag1.xml" ContentType="application/vnd.openxmlformats-officedocument.presentationml.tags+xml"/>
  <Override PartName="/ppt/notesSlides/notesSlide1.xml" ContentType="application/vnd.openxmlformats-officedocument.presentationml.notesSlide+xml"/>
  <Override PartName="/ppt/tags/tag2.xml" ContentType="application/vnd.openxmlformats-officedocument.presentationml.tags+xml"/>
  <Override PartName="/ppt/notesSlides/notesSlide2.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tags/tag3.xml" ContentType="application/vnd.openxmlformats-officedocument.presentationml.tags+xml"/>
  <Override PartName="/ppt/notesSlides/notesSlide3.xml" ContentType="application/vnd.openxmlformats-officedocument.presentationml.notesSlide+xml"/>
  <Override PartName="/ppt/tags/tag4.xml" ContentType="application/vnd.openxmlformats-officedocument.presentationml.tags+xml"/>
  <Override PartName="/ppt/notesSlides/notesSlide4.xml" ContentType="application/vnd.openxmlformats-officedocument.presentationml.notesSlide+xml"/>
  <Override PartName="/ppt/tags/tag5.xml" ContentType="application/vnd.openxmlformats-officedocument.presentationml.tags+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79" r:id="rId1"/>
  </p:sldMasterIdLst>
  <p:notesMasterIdLst>
    <p:notesMasterId r:id="rId9"/>
  </p:notesMasterIdLst>
  <p:sldIdLst>
    <p:sldId id="445" r:id="rId2"/>
    <p:sldId id="486" r:id="rId3"/>
    <p:sldId id="487" r:id="rId4"/>
    <p:sldId id="488" r:id="rId5"/>
    <p:sldId id="489" r:id="rId6"/>
    <p:sldId id="494" r:id="rId7"/>
    <p:sldId id="491" r:id="rId8"/>
  </p:sldIdLst>
  <p:sldSz cx="9906000" cy="6858000" type="A4"/>
  <p:notesSz cx="6858000" cy="9144000"/>
  <p:defaultTextStyle>
    <a:defPPr>
      <a:defRPr lang="fr-FR"/>
    </a:defPPr>
    <a:lvl1pPr marL="0" algn="l" defTabSz="839876" rtl="0" eaLnBrk="1" latinLnBrk="0" hangingPunct="1">
      <a:defRPr sz="1653" kern="1200">
        <a:solidFill>
          <a:schemeClr val="tx1"/>
        </a:solidFill>
        <a:latin typeface="+mn-lt"/>
        <a:ea typeface="+mn-ea"/>
        <a:cs typeface="+mn-cs"/>
      </a:defRPr>
    </a:lvl1pPr>
    <a:lvl2pPr marL="419938" algn="l" defTabSz="839876" rtl="0" eaLnBrk="1" latinLnBrk="0" hangingPunct="1">
      <a:defRPr sz="1653" kern="1200">
        <a:solidFill>
          <a:schemeClr val="tx1"/>
        </a:solidFill>
        <a:latin typeface="+mn-lt"/>
        <a:ea typeface="+mn-ea"/>
        <a:cs typeface="+mn-cs"/>
      </a:defRPr>
    </a:lvl2pPr>
    <a:lvl3pPr marL="839876" algn="l" defTabSz="839876" rtl="0" eaLnBrk="1" latinLnBrk="0" hangingPunct="1">
      <a:defRPr sz="1653" kern="1200">
        <a:solidFill>
          <a:schemeClr val="tx1"/>
        </a:solidFill>
        <a:latin typeface="+mn-lt"/>
        <a:ea typeface="+mn-ea"/>
        <a:cs typeface="+mn-cs"/>
      </a:defRPr>
    </a:lvl3pPr>
    <a:lvl4pPr marL="1259815" algn="l" defTabSz="839876" rtl="0" eaLnBrk="1" latinLnBrk="0" hangingPunct="1">
      <a:defRPr sz="1653" kern="1200">
        <a:solidFill>
          <a:schemeClr val="tx1"/>
        </a:solidFill>
        <a:latin typeface="+mn-lt"/>
        <a:ea typeface="+mn-ea"/>
        <a:cs typeface="+mn-cs"/>
      </a:defRPr>
    </a:lvl4pPr>
    <a:lvl5pPr marL="1679753" algn="l" defTabSz="839876" rtl="0" eaLnBrk="1" latinLnBrk="0" hangingPunct="1">
      <a:defRPr sz="1653" kern="1200">
        <a:solidFill>
          <a:schemeClr val="tx1"/>
        </a:solidFill>
        <a:latin typeface="+mn-lt"/>
        <a:ea typeface="+mn-ea"/>
        <a:cs typeface="+mn-cs"/>
      </a:defRPr>
    </a:lvl5pPr>
    <a:lvl6pPr marL="2099691" algn="l" defTabSz="839876" rtl="0" eaLnBrk="1" latinLnBrk="0" hangingPunct="1">
      <a:defRPr sz="1653" kern="1200">
        <a:solidFill>
          <a:schemeClr val="tx1"/>
        </a:solidFill>
        <a:latin typeface="+mn-lt"/>
        <a:ea typeface="+mn-ea"/>
        <a:cs typeface="+mn-cs"/>
      </a:defRPr>
    </a:lvl6pPr>
    <a:lvl7pPr marL="2519629" algn="l" defTabSz="839876" rtl="0" eaLnBrk="1" latinLnBrk="0" hangingPunct="1">
      <a:defRPr sz="1653" kern="1200">
        <a:solidFill>
          <a:schemeClr val="tx1"/>
        </a:solidFill>
        <a:latin typeface="+mn-lt"/>
        <a:ea typeface="+mn-ea"/>
        <a:cs typeface="+mn-cs"/>
      </a:defRPr>
    </a:lvl7pPr>
    <a:lvl8pPr marL="2939567" algn="l" defTabSz="839876" rtl="0" eaLnBrk="1" latinLnBrk="0" hangingPunct="1">
      <a:defRPr sz="1653" kern="1200">
        <a:solidFill>
          <a:schemeClr val="tx1"/>
        </a:solidFill>
        <a:latin typeface="+mn-lt"/>
        <a:ea typeface="+mn-ea"/>
        <a:cs typeface="+mn-cs"/>
      </a:defRPr>
    </a:lvl8pPr>
    <a:lvl9pPr marL="3359506" algn="l" defTabSz="839876" rtl="0" eaLnBrk="1" latinLnBrk="0" hangingPunct="1">
      <a:defRPr sz="1653"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578">
          <p15:clr>
            <a:srgbClr val="A4A3A4"/>
          </p15:clr>
        </p15:guide>
        <p15:guide id="2" orient="horz" pos="4184">
          <p15:clr>
            <a:srgbClr val="A4A3A4"/>
          </p15:clr>
        </p15:guide>
        <p15:guide id="3" orient="horz" pos="232" userDrawn="1">
          <p15:clr>
            <a:srgbClr val="A4A3A4"/>
          </p15:clr>
        </p15:guide>
        <p15:guide id="4" orient="horz" pos="1493">
          <p15:clr>
            <a:srgbClr val="A4A3A4"/>
          </p15:clr>
        </p15:guide>
        <p15:guide id="5" orient="horz" pos="935" userDrawn="1">
          <p15:clr>
            <a:srgbClr val="A4A3A4"/>
          </p15:clr>
        </p15:guide>
        <p15:guide id="6" orient="horz" pos="855">
          <p15:clr>
            <a:srgbClr val="A4A3A4"/>
          </p15:clr>
        </p15:guide>
        <p15:guide id="7" pos="5560">
          <p15:clr>
            <a:srgbClr val="A4A3A4"/>
          </p15:clr>
        </p15:guide>
        <p15:guide id="8" pos="427">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drien LE-FUSTEC" initials="AL" lastIdx="7" clrIdx="0">
    <p:extLst>
      <p:ext uri="{19B8F6BF-5375-455C-9EA6-DF929625EA0E}">
        <p15:presenceInfo xmlns:p15="http://schemas.microsoft.com/office/powerpoint/2012/main" userId="S::a.le-fustec@syndex.fr::38446844-d95d-483e-8ff6-c08c9480d735" providerId="AD"/>
      </p:ext>
    </p:extLst>
  </p:cmAuthor>
  <p:cmAuthor id="2" name="DAGUZAN Laurence" initials="DL" lastIdx="8" clrIdx="1">
    <p:extLst>
      <p:ext uri="{19B8F6BF-5375-455C-9EA6-DF929625EA0E}">
        <p15:presenceInfo xmlns:p15="http://schemas.microsoft.com/office/powerpoint/2012/main" userId="S::l.daguzan@syndex.fr::9f095c14-fcad-455c-b001-c22c04029968"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6F5B"/>
    <a:srgbClr val="3978A7"/>
    <a:srgbClr val="C3C3C8"/>
    <a:srgbClr val="FF4D35"/>
    <a:srgbClr val="694C70"/>
    <a:srgbClr val="CFEAF1"/>
    <a:srgbClr val="87878F"/>
    <a:srgbClr val="CEEAF1"/>
    <a:srgbClr val="C4E4ED"/>
    <a:srgbClr val="D32E5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AEEEBBA-5719-4B75-9BD2-5474ED0B869B}" v="20" dt="2024-06-13T15:00:29.274"/>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3093" autoAdjust="0"/>
    <p:restoredTop sz="92645" autoAdjust="0"/>
  </p:normalViewPr>
  <p:slideViewPr>
    <p:cSldViewPr snapToGrid="0" snapToObjects="1">
      <p:cViewPr varScale="1">
        <p:scale>
          <a:sx n="109" d="100"/>
          <a:sy n="109" d="100"/>
        </p:scale>
        <p:origin x="906" y="108"/>
      </p:cViewPr>
      <p:guideLst>
        <p:guide orient="horz" pos="1578"/>
        <p:guide orient="horz" pos="4184"/>
        <p:guide orient="horz" pos="232"/>
        <p:guide orient="horz" pos="1493"/>
        <p:guide orient="horz" pos="935"/>
        <p:guide orient="horz" pos="855"/>
        <p:guide pos="5560"/>
        <p:guide pos="427"/>
      </p:guideLst>
    </p:cSldViewPr>
  </p:slideViewPr>
  <p:notesTextViewPr>
    <p:cViewPr>
      <p:scale>
        <a:sx n="1" d="1"/>
        <a:sy n="1" d="1"/>
      </p:scale>
      <p:origin x="0" y="0"/>
    </p:cViewPr>
  </p:notesTextViewPr>
  <p:sorterViewPr>
    <p:cViewPr varScale="1">
      <p:scale>
        <a:sx n="100" d="100"/>
        <a:sy n="100" d="100"/>
      </p:scale>
      <p:origin x="0" y="0"/>
    </p:cViewPr>
  </p:sorterViewPr>
  <p:notesViewPr>
    <p:cSldViewPr snapToGrid="0" snapToObjects="1">
      <p:cViewPr varScale="1">
        <p:scale>
          <a:sx n="66" d="100"/>
          <a:sy n="66" d="100"/>
        </p:scale>
        <p:origin x="0" y="0"/>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6"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5" Type="http://schemas.microsoft.com/office/2016/11/relationships/changesInfo" Target="changesInfos/changesInfo1.xml"/><Relationship Id="rId10"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LE FUSTEC Adrien" userId="38446844-d95d-483e-8ff6-c08c9480d735" providerId="ADAL" clId="{3AEEEBBA-5719-4B75-9BD2-5474ED0B869B}"/>
    <pc:docChg chg="undo redo custSel delSld modSld">
      <pc:chgData name="LE FUSTEC Adrien" userId="38446844-d95d-483e-8ff6-c08c9480d735" providerId="ADAL" clId="{3AEEEBBA-5719-4B75-9BD2-5474ED0B869B}" dt="2024-06-13T15:43:41.679" v="4036" actId="20577"/>
      <pc:docMkLst>
        <pc:docMk/>
      </pc:docMkLst>
      <pc:sldChg chg="modSp mod">
        <pc:chgData name="LE FUSTEC Adrien" userId="38446844-d95d-483e-8ff6-c08c9480d735" providerId="ADAL" clId="{3AEEEBBA-5719-4B75-9BD2-5474ED0B869B}" dt="2024-06-13T12:03:54.836" v="5" actId="20577"/>
        <pc:sldMkLst>
          <pc:docMk/>
          <pc:sldMk cId="2717731538" sldId="445"/>
        </pc:sldMkLst>
        <pc:spChg chg="mod">
          <ac:chgData name="LE FUSTEC Adrien" userId="38446844-d95d-483e-8ff6-c08c9480d735" providerId="ADAL" clId="{3AEEEBBA-5719-4B75-9BD2-5474ED0B869B}" dt="2024-06-13T12:03:54.836" v="5" actId="20577"/>
          <ac:spMkLst>
            <pc:docMk/>
            <pc:sldMk cId="2717731538" sldId="445"/>
            <ac:spMk id="6" creationId="{BE576619-9444-5446-800E-C9DF80BA2181}"/>
          </ac:spMkLst>
        </pc:spChg>
      </pc:sldChg>
      <pc:sldChg chg="addSp delSp modSp mod">
        <pc:chgData name="LE FUSTEC Adrien" userId="38446844-d95d-483e-8ff6-c08c9480d735" providerId="ADAL" clId="{3AEEEBBA-5719-4B75-9BD2-5474ED0B869B}" dt="2024-06-13T15:42:11.270" v="4027" actId="20577"/>
        <pc:sldMkLst>
          <pc:docMk/>
          <pc:sldMk cId="2694111766" sldId="486"/>
        </pc:sldMkLst>
        <pc:spChg chg="mod">
          <ac:chgData name="LE FUSTEC Adrien" userId="38446844-d95d-483e-8ff6-c08c9480d735" providerId="ADAL" clId="{3AEEEBBA-5719-4B75-9BD2-5474ED0B869B}" dt="2024-06-13T14:35:17.507" v="74" actId="20577"/>
          <ac:spMkLst>
            <pc:docMk/>
            <pc:sldMk cId="2694111766" sldId="486"/>
            <ac:spMk id="2" creationId="{0AEB7173-1C95-7840-BCE3-45881CB5B268}"/>
          </ac:spMkLst>
        </pc:spChg>
        <pc:spChg chg="mod">
          <ac:chgData name="LE FUSTEC Adrien" userId="38446844-d95d-483e-8ff6-c08c9480d735" providerId="ADAL" clId="{3AEEEBBA-5719-4B75-9BD2-5474ED0B869B}" dt="2024-06-13T15:42:11.270" v="4027" actId="20577"/>
          <ac:spMkLst>
            <pc:docMk/>
            <pc:sldMk cId="2694111766" sldId="486"/>
            <ac:spMk id="7" creationId="{E8F66E69-67B6-4C32-93A7-5A0A201274C9}"/>
          </ac:spMkLst>
        </pc:spChg>
        <pc:spChg chg="del mod">
          <ac:chgData name="LE FUSTEC Adrien" userId="38446844-d95d-483e-8ff6-c08c9480d735" providerId="ADAL" clId="{3AEEEBBA-5719-4B75-9BD2-5474ED0B869B}" dt="2024-06-13T14:50:38.705" v="634" actId="478"/>
          <ac:spMkLst>
            <pc:docMk/>
            <pc:sldMk cId="2694111766" sldId="486"/>
            <ac:spMk id="8" creationId="{1CA07C2F-45B1-482D-96BE-2187EC07F0FF}"/>
          </ac:spMkLst>
        </pc:spChg>
        <pc:spChg chg="del">
          <ac:chgData name="LE FUSTEC Adrien" userId="38446844-d95d-483e-8ff6-c08c9480d735" providerId="ADAL" clId="{3AEEEBBA-5719-4B75-9BD2-5474ED0B869B}" dt="2024-06-13T14:50:35.735" v="633" actId="478"/>
          <ac:spMkLst>
            <pc:docMk/>
            <pc:sldMk cId="2694111766" sldId="486"/>
            <ac:spMk id="10" creationId="{51F6CC1F-F9CF-422E-8B84-995E85020178}"/>
          </ac:spMkLst>
        </pc:spChg>
        <pc:graphicFrameChg chg="del">
          <ac:chgData name="LE FUSTEC Adrien" userId="38446844-d95d-483e-8ff6-c08c9480d735" providerId="ADAL" clId="{3AEEEBBA-5719-4B75-9BD2-5474ED0B869B}" dt="2024-06-13T12:38:05.565" v="11" actId="478"/>
          <ac:graphicFrameMkLst>
            <pc:docMk/>
            <pc:sldMk cId="2694111766" sldId="486"/>
            <ac:graphicFrameMk id="3" creationId="{466EFE15-00B0-4461-BDFC-9CAA77FD3A4C}"/>
          </ac:graphicFrameMkLst>
        </pc:graphicFrameChg>
        <pc:graphicFrameChg chg="add del mod">
          <ac:chgData name="LE FUSTEC Adrien" userId="38446844-d95d-483e-8ff6-c08c9480d735" providerId="ADAL" clId="{3AEEEBBA-5719-4B75-9BD2-5474ED0B869B}" dt="2024-06-13T15:00:37.202" v="883" actId="478"/>
          <ac:graphicFrameMkLst>
            <pc:docMk/>
            <pc:sldMk cId="2694111766" sldId="486"/>
            <ac:graphicFrameMk id="5" creationId="{71A3D810-0B3C-4FEE-A1C3-3C613B380DA9}"/>
          </ac:graphicFrameMkLst>
        </pc:graphicFrameChg>
        <pc:picChg chg="add mod">
          <ac:chgData name="LE FUSTEC Adrien" userId="38446844-d95d-483e-8ff6-c08c9480d735" providerId="ADAL" clId="{3AEEEBBA-5719-4B75-9BD2-5474ED0B869B}" dt="2024-06-13T14:57:57.893" v="700" actId="1076"/>
          <ac:picMkLst>
            <pc:docMk/>
            <pc:sldMk cId="2694111766" sldId="486"/>
            <ac:picMk id="4" creationId="{D18C3FBB-8F6B-A3EB-E853-C56BD4BCDDEF}"/>
          </ac:picMkLst>
        </pc:picChg>
        <pc:cxnChg chg="mod">
          <ac:chgData name="LE FUSTEC Adrien" userId="38446844-d95d-483e-8ff6-c08c9480d735" providerId="ADAL" clId="{3AEEEBBA-5719-4B75-9BD2-5474ED0B869B}" dt="2024-06-13T14:57:56.473" v="699" actId="1076"/>
          <ac:cxnSpMkLst>
            <pc:docMk/>
            <pc:sldMk cId="2694111766" sldId="486"/>
            <ac:cxnSpMk id="12" creationId="{F09F40A0-40D9-43FD-93A6-9F2833A1BCE4}"/>
          </ac:cxnSpMkLst>
        </pc:cxnChg>
      </pc:sldChg>
      <pc:sldChg chg="addSp delSp modSp mod">
        <pc:chgData name="LE FUSTEC Adrien" userId="38446844-d95d-483e-8ff6-c08c9480d735" providerId="ADAL" clId="{3AEEEBBA-5719-4B75-9BD2-5474ED0B869B}" dt="2024-06-13T15:19:40.663" v="2587" actId="20577"/>
        <pc:sldMkLst>
          <pc:docMk/>
          <pc:sldMk cId="3912643042" sldId="487"/>
        </pc:sldMkLst>
        <pc:spChg chg="mod">
          <ac:chgData name="LE FUSTEC Adrien" userId="38446844-d95d-483e-8ff6-c08c9480d735" providerId="ADAL" clId="{3AEEEBBA-5719-4B75-9BD2-5474ED0B869B}" dt="2024-06-13T15:09:56.289" v="1545" actId="20577"/>
          <ac:spMkLst>
            <pc:docMk/>
            <pc:sldMk cId="3912643042" sldId="487"/>
            <ac:spMk id="2" creationId="{0AEB7173-1C95-7840-BCE3-45881CB5B268}"/>
          </ac:spMkLst>
        </pc:spChg>
        <pc:spChg chg="del">
          <ac:chgData name="LE FUSTEC Adrien" userId="38446844-d95d-483e-8ff6-c08c9480d735" providerId="ADAL" clId="{3AEEEBBA-5719-4B75-9BD2-5474ED0B869B}" dt="2024-06-13T12:57:36.120" v="18" actId="478"/>
          <ac:spMkLst>
            <pc:docMk/>
            <pc:sldMk cId="3912643042" sldId="487"/>
            <ac:spMk id="6" creationId="{974955AA-5A40-4FBA-B42F-EC41591675BA}"/>
          </ac:spMkLst>
        </pc:spChg>
        <pc:spChg chg="mod">
          <ac:chgData name="LE FUSTEC Adrien" userId="38446844-d95d-483e-8ff6-c08c9480d735" providerId="ADAL" clId="{3AEEEBBA-5719-4B75-9BD2-5474ED0B869B}" dt="2024-06-13T15:10:00.021" v="1546" actId="14100"/>
          <ac:spMkLst>
            <pc:docMk/>
            <pc:sldMk cId="3912643042" sldId="487"/>
            <ac:spMk id="11" creationId="{BC328F6E-8F93-4585-B8EF-E7CF35C13921}"/>
          </ac:spMkLst>
        </pc:spChg>
        <pc:spChg chg="mod">
          <ac:chgData name="LE FUSTEC Adrien" userId="38446844-d95d-483e-8ff6-c08c9480d735" providerId="ADAL" clId="{3AEEEBBA-5719-4B75-9BD2-5474ED0B869B}" dt="2024-06-13T15:19:40.663" v="2587" actId="20577"/>
          <ac:spMkLst>
            <pc:docMk/>
            <pc:sldMk cId="3912643042" sldId="487"/>
            <ac:spMk id="26" creationId="{ACB8F67E-AFD8-4D47-AA39-067EC8BAC628}"/>
          </ac:spMkLst>
        </pc:spChg>
        <pc:graphicFrameChg chg="del">
          <ac:chgData name="LE FUSTEC Adrien" userId="38446844-d95d-483e-8ff6-c08c9480d735" providerId="ADAL" clId="{3AEEEBBA-5719-4B75-9BD2-5474ED0B869B}" dt="2024-06-13T12:57:38.380" v="19" actId="478"/>
          <ac:graphicFrameMkLst>
            <pc:docMk/>
            <pc:sldMk cId="3912643042" sldId="487"/>
            <ac:graphicFrameMk id="3" creationId="{24ED7C33-1EA2-40E1-84A6-346164EE6174}"/>
          </ac:graphicFrameMkLst>
        </pc:graphicFrameChg>
        <pc:graphicFrameChg chg="del">
          <ac:chgData name="LE FUSTEC Adrien" userId="38446844-d95d-483e-8ff6-c08c9480d735" providerId="ADAL" clId="{3AEEEBBA-5719-4B75-9BD2-5474ED0B869B}" dt="2024-06-13T12:57:32.364" v="15" actId="478"/>
          <ac:graphicFrameMkLst>
            <pc:docMk/>
            <pc:sldMk cId="3912643042" sldId="487"/>
            <ac:graphicFrameMk id="4" creationId="{901A0DFC-D257-4E99-9D8A-4F54BAFAC068}"/>
          </ac:graphicFrameMkLst>
        </pc:graphicFrameChg>
        <pc:graphicFrameChg chg="add mod">
          <ac:chgData name="LE FUSTEC Adrien" userId="38446844-d95d-483e-8ff6-c08c9480d735" providerId="ADAL" clId="{3AEEEBBA-5719-4B75-9BD2-5474ED0B869B}" dt="2024-06-13T12:58:56.110" v="28" actId="403"/>
          <ac:graphicFrameMkLst>
            <pc:docMk/>
            <pc:sldMk cId="3912643042" sldId="487"/>
            <ac:graphicFrameMk id="5" creationId="{901A0DFC-D257-4E99-9D8A-4F54BAFAC068}"/>
          </ac:graphicFrameMkLst>
        </pc:graphicFrameChg>
      </pc:sldChg>
      <pc:sldChg chg="addSp delSp modSp mod">
        <pc:chgData name="LE FUSTEC Adrien" userId="38446844-d95d-483e-8ff6-c08c9480d735" providerId="ADAL" clId="{3AEEEBBA-5719-4B75-9BD2-5474ED0B869B}" dt="2024-06-13T15:25:17.824" v="3064" actId="20577"/>
        <pc:sldMkLst>
          <pc:docMk/>
          <pc:sldMk cId="2130862936" sldId="488"/>
        </pc:sldMkLst>
        <pc:spChg chg="mod">
          <ac:chgData name="LE FUSTEC Adrien" userId="38446844-d95d-483e-8ff6-c08c9480d735" providerId="ADAL" clId="{3AEEEBBA-5719-4B75-9BD2-5474ED0B869B}" dt="2024-06-13T15:25:17.824" v="3064" actId="20577"/>
          <ac:spMkLst>
            <pc:docMk/>
            <pc:sldMk cId="2130862936" sldId="488"/>
            <ac:spMk id="2" creationId="{0AEB7173-1C95-7840-BCE3-45881CB5B268}"/>
          </ac:spMkLst>
        </pc:spChg>
        <pc:spChg chg="mod">
          <ac:chgData name="LE FUSTEC Adrien" userId="38446844-d95d-483e-8ff6-c08c9480d735" providerId="ADAL" clId="{3AEEEBBA-5719-4B75-9BD2-5474ED0B869B}" dt="2024-06-13T15:22:43.769" v="2924" actId="14100"/>
          <ac:spMkLst>
            <pc:docMk/>
            <pc:sldMk cId="2130862936" sldId="488"/>
            <ac:spMk id="26" creationId="{815D581C-FE2F-4408-8080-7E6CD473F4D9}"/>
          </ac:spMkLst>
        </pc:spChg>
        <pc:graphicFrameChg chg="del mod">
          <ac:chgData name="LE FUSTEC Adrien" userId="38446844-d95d-483e-8ff6-c08c9480d735" providerId="ADAL" clId="{3AEEEBBA-5719-4B75-9BD2-5474ED0B869B}" dt="2024-06-13T12:59:48.199" v="35" actId="478"/>
          <ac:graphicFrameMkLst>
            <pc:docMk/>
            <pc:sldMk cId="2130862936" sldId="488"/>
            <ac:graphicFrameMk id="3" creationId="{EF0864C3-A1D8-45C1-8BA2-47A848EBCA76}"/>
          </ac:graphicFrameMkLst>
        </pc:graphicFrameChg>
        <pc:picChg chg="add mod">
          <ac:chgData name="LE FUSTEC Adrien" userId="38446844-d95d-483e-8ff6-c08c9480d735" providerId="ADAL" clId="{3AEEEBBA-5719-4B75-9BD2-5474ED0B869B}" dt="2024-06-13T14:08:00.657" v="44" actId="1076"/>
          <ac:picMkLst>
            <pc:docMk/>
            <pc:sldMk cId="2130862936" sldId="488"/>
            <ac:picMk id="4" creationId="{359EE211-1037-927D-439B-EA7EEAEA8F86}"/>
          </ac:picMkLst>
        </pc:picChg>
      </pc:sldChg>
      <pc:sldChg chg="addSp delSp modSp mod">
        <pc:chgData name="LE FUSTEC Adrien" userId="38446844-d95d-483e-8ff6-c08c9480d735" providerId="ADAL" clId="{3AEEEBBA-5719-4B75-9BD2-5474ED0B869B}" dt="2024-06-13T15:43:41.679" v="4036" actId="20577"/>
        <pc:sldMkLst>
          <pc:docMk/>
          <pc:sldMk cId="3755549970" sldId="489"/>
        </pc:sldMkLst>
        <pc:spChg chg="mod">
          <ac:chgData name="LE FUSTEC Adrien" userId="38446844-d95d-483e-8ff6-c08c9480d735" providerId="ADAL" clId="{3AEEEBBA-5719-4B75-9BD2-5474ED0B869B}" dt="2024-06-13T15:27:35.704" v="3217" actId="20577"/>
          <ac:spMkLst>
            <pc:docMk/>
            <pc:sldMk cId="3755549970" sldId="489"/>
            <ac:spMk id="2" creationId="{0AEB7173-1C95-7840-BCE3-45881CB5B268}"/>
          </ac:spMkLst>
        </pc:spChg>
        <pc:spChg chg="mod">
          <ac:chgData name="LE FUSTEC Adrien" userId="38446844-d95d-483e-8ff6-c08c9480d735" providerId="ADAL" clId="{3AEEEBBA-5719-4B75-9BD2-5474ED0B869B}" dt="2024-06-13T15:43:41.679" v="4036" actId="20577"/>
          <ac:spMkLst>
            <pc:docMk/>
            <pc:sldMk cId="3755549970" sldId="489"/>
            <ac:spMk id="12" creationId="{92FAE67D-138B-4DB0-AFD3-1A61DFD5D3EE}"/>
          </ac:spMkLst>
        </pc:spChg>
        <pc:graphicFrameChg chg="del">
          <ac:chgData name="LE FUSTEC Adrien" userId="38446844-d95d-483e-8ff6-c08c9480d735" providerId="ADAL" clId="{3AEEEBBA-5719-4B75-9BD2-5474ED0B869B}" dt="2024-06-13T12:59:54.974" v="36" actId="478"/>
          <ac:graphicFrameMkLst>
            <pc:docMk/>
            <pc:sldMk cId="3755549970" sldId="489"/>
            <ac:graphicFrameMk id="4" creationId="{71A3D810-0B3C-4FEE-A1C3-3C613B380DA9}"/>
          </ac:graphicFrameMkLst>
        </pc:graphicFrameChg>
        <pc:graphicFrameChg chg="add del mod">
          <ac:chgData name="LE FUSTEC Adrien" userId="38446844-d95d-483e-8ff6-c08c9480d735" providerId="ADAL" clId="{3AEEEBBA-5719-4B75-9BD2-5474ED0B869B}" dt="2024-06-13T14:14:36.201" v="54" actId="478"/>
          <ac:graphicFrameMkLst>
            <pc:docMk/>
            <pc:sldMk cId="3755549970" sldId="489"/>
            <ac:graphicFrameMk id="5" creationId="{71A3D810-0B3C-4FEE-A1C3-3C613B380DA9}"/>
          </ac:graphicFrameMkLst>
        </pc:graphicFrameChg>
        <pc:picChg chg="add del mod">
          <ac:chgData name="LE FUSTEC Adrien" userId="38446844-d95d-483e-8ff6-c08c9480d735" providerId="ADAL" clId="{3AEEEBBA-5719-4B75-9BD2-5474ED0B869B}" dt="2024-06-13T14:08:02.777" v="45" actId="478"/>
          <ac:picMkLst>
            <pc:docMk/>
            <pc:sldMk cId="3755549970" sldId="489"/>
            <ac:picMk id="3" creationId="{3AA159AD-80E5-B4EC-98BF-EC81B8354E41}"/>
          </ac:picMkLst>
        </pc:picChg>
        <pc:picChg chg="add del mod">
          <ac:chgData name="LE FUSTEC Adrien" userId="38446844-d95d-483e-8ff6-c08c9480d735" providerId="ADAL" clId="{3AEEEBBA-5719-4B75-9BD2-5474ED0B869B}" dt="2024-06-13T14:20:27.084" v="58" actId="478"/>
          <ac:picMkLst>
            <pc:docMk/>
            <pc:sldMk cId="3755549970" sldId="489"/>
            <ac:picMk id="6" creationId="{87BC228D-58FA-8926-AAEA-F0DD17D85E66}"/>
          </ac:picMkLst>
        </pc:picChg>
        <pc:picChg chg="add mod">
          <ac:chgData name="LE FUSTEC Adrien" userId="38446844-d95d-483e-8ff6-c08c9480d735" providerId="ADAL" clId="{3AEEEBBA-5719-4B75-9BD2-5474ED0B869B}" dt="2024-06-13T14:32:46.372" v="61" actId="14100"/>
          <ac:picMkLst>
            <pc:docMk/>
            <pc:sldMk cId="3755549970" sldId="489"/>
            <ac:picMk id="7" creationId="{89DAE3FB-0842-01C6-FF99-3C849D680B0C}"/>
          </ac:picMkLst>
        </pc:picChg>
      </pc:sldChg>
      <pc:sldChg chg="del">
        <pc:chgData name="LE FUSTEC Adrien" userId="38446844-d95d-483e-8ff6-c08c9480d735" providerId="ADAL" clId="{3AEEEBBA-5719-4B75-9BD2-5474ED0B869B}" dt="2024-06-13T15:31:43.573" v="3603" actId="47"/>
        <pc:sldMkLst>
          <pc:docMk/>
          <pc:sldMk cId="3935286892" sldId="490"/>
        </pc:sldMkLst>
      </pc:sldChg>
      <pc:sldChg chg="delSp modSp del mod">
        <pc:chgData name="LE FUSTEC Adrien" userId="38446844-d95d-483e-8ff6-c08c9480d735" providerId="ADAL" clId="{3AEEEBBA-5719-4B75-9BD2-5474ED0B869B}" dt="2024-06-13T15:40:30.870" v="3985" actId="47"/>
        <pc:sldMkLst>
          <pc:docMk/>
          <pc:sldMk cId="2243819089" sldId="493"/>
        </pc:sldMkLst>
        <pc:spChg chg="mod">
          <ac:chgData name="LE FUSTEC Adrien" userId="38446844-d95d-483e-8ff6-c08c9480d735" providerId="ADAL" clId="{3AEEEBBA-5719-4B75-9BD2-5474ED0B869B}" dt="2024-06-13T15:35:48.242" v="3684" actId="20577"/>
          <ac:spMkLst>
            <pc:docMk/>
            <pc:sldMk cId="2243819089" sldId="493"/>
            <ac:spMk id="2" creationId="{0AEB7173-1C95-7840-BCE3-45881CB5B268}"/>
          </ac:spMkLst>
        </pc:spChg>
        <pc:spChg chg="del mod">
          <ac:chgData name="LE FUSTEC Adrien" userId="38446844-d95d-483e-8ff6-c08c9480d735" providerId="ADAL" clId="{3AEEEBBA-5719-4B75-9BD2-5474ED0B869B}" dt="2024-06-13T15:40:30.020" v="3984"/>
          <ac:spMkLst>
            <pc:docMk/>
            <pc:sldMk cId="2243819089" sldId="493"/>
            <ac:spMk id="8" creationId="{21E5A5FF-233B-F306-9DE0-B616FDABB631}"/>
          </ac:spMkLst>
        </pc:spChg>
      </pc:sldChg>
      <pc:sldChg chg="modSp mod">
        <pc:chgData name="LE FUSTEC Adrien" userId="38446844-d95d-483e-8ff6-c08c9480d735" providerId="ADAL" clId="{3AEEEBBA-5719-4B75-9BD2-5474ED0B869B}" dt="2024-06-13T15:35:18.761" v="3630" actId="33524"/>
        <pc:sldMkLst>
          <pc:docMk/>
          <pc:sldMk cId="2984177869" sldId="494"/>
        </pc:sldMkLst>
        <pc:spChg chg="mod">
          <ac:chgData name="LE FUSTEC Adrien" userId="38446844-d95d-483e-8ff6-c08c9480d735" providerId="ADAL" clId="{3AEEEBBA-5719-4B75-9BD2-5474ED0B869B}" dt="2024-06-13T15:31:52.153" v="3616" actId="20577"/>
          <ac:spMkLst>
            <pc:docMk/>
            <pc:sldMk cId="2984177869" sldId="494"/>
            <ac:spMk id="2" creationId="{DF984BC9-009E-B297-D8DE-A99CDCE3422E}"/>
          </ac:spMkLst>
        </pc:spChg>
        <pc:spChg chg="mod">
          <ac:chgData name="LE FUSTEC Adrien" userId="38446844-d95d-483e-8ff6-c08c9480d735" providerId="ADAL" clId="{3AEEEBBA-5719-4B75-9BD2-5474ED0B869B}" dt="2024-06-13T15:35:18.761" v="3630" actId="33524"/>
          <ac:spMkLst>
            <pc:docMk/>
            <pc:sldMk cId="2984177869" sldId="494"/>
            <ac:spMk id="4" creationId="{29D16267-7D82-CDE4-ABEB-65500BC97BC7}"/>
          </ac:spMkLst>
        </pc:spChg>
      </pc:sldChg>
      <pc:sldChg chg="del">
        <pc:chgData name="LE FUSTEC Adrien" userId="38446844-d95d-483e-8ff6-c08c9480d735" providerId="ADAL" clId="{3AEEEBBA-5719-4B75-9BD2-5474ED0B869B}" dt="2024-06-13T15:41:16.582" v="4000" actId="47"/>
        <pc:sldMkLst>
          <pc:docMk/>
          <pc:sldMk cId="904306827" sldId="495"/>
        </pc:sldMkLst>
      </pc:sldChg>
    </pc:docChg>
  </pc:docChgLst>
</pc:chgInfo>
</file>

<file path=ppt/charts/_rels/chart1.xml.rels><?xml version="1.0" encoding="UTF-8" standalone="yes"?>
<Relationships xmlns="http://schemas.openxmlformats.org/package/2006/relationships"><Relationship Id="rId3" Type="http://schemas.openxmlformats.org/officeDocument/2006/relationships/oleObject" Target="https://syndex1-my.sharepoint.com/personal/a_le-fustec_syndex_fr/Documents/Bureau/ALF/Perso/SSB/2024/Graphiques%20budgets.xlsx" TargetMode="External"/><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r-FR"/>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b="1">
                <a:solidFill>
                  <a:sysClr val="windowText" lastClr="000000"/>
                </a:solidFill>
              </a:rPr>
              <a:t>Evolution</a:t>
            </a:r>
            <a:r>
              <a:rPr lang="en-US" b="1" baseline="0">
                <a:solidFill>
                  <a:sysClr val="windowText" lastClr="000000"/>
                </a:solidFill>
              </a:rPr>
              <a:t> des charges et des produits entre 2019 et 2023</a:t>
            </a:r>
            <a:endParaRPr lang="en-US" b="1">
              <a:solidFill>
                <a:sysClr val="windowText" lastClr="000000"/>
              </a:solidFill>
            </a:endParaRP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fr-FR"/>
        </a:p>
      </c:txPr>
    </c:title>
    <c:autoTitleDeleted val="0"/>
    <c:plotArea>
      <c:layout/>
      <c:barChart>
        <c:barDir val="col"/>
        <c:grouping val="clustered"/>
        <c:varyColors val="0"/>
        <c:ser>
          <c:idx val="0"/>
          <c:order val="0"/>
          <c:tx>
            <c:strRef>
              <c:f>Global!$E$3</c:f>
              <c:strCache>
                <c:ptCount val="1"/>
                <c:pt idx="0">
                  <c:v>2019</c:v>
                </c:pt>
              </c:strCache>
            </c:strRef>
          </c:tx>
          <c:spPr>
            <a:solidFill>
              <a:schemeClr val="accent5">
                <a:lumMod val="60000"/>
                <a:lumOff val="40000"/>
              </a:schemeClr>
            </a:solidFill>
            <a:ln>
              <a:noFill/>
            </a:ln>
            <a:effectLst/>
          </c:spPr>
          <c:invertIfNegative val="0"/>
          <c:dPt>
            <c:idx val="0"/>
            <c:invertIfNegative val="0"/>
            <c:bubble3D val="0"/>
            <c:spPr>
              <a:solidFill>
                <a:schemeClr val="accent5">
                  <a:lumMod val="60000"/>
                  <a:lumOff val="40000"/>
                </a:schemeClr>
              </a:solidFill>
              <a:ln>
                <a:noFill/>
              </a:ln>
              <a:effectLst/>
            </c:spPr>
            <c:extLst>
              <c:ext xmlns:c16="http://schemas.microsoft.com/office/drawing/2014/chart" uri="{C3380CC4-5D6E-409C-BE32-E72D297353CC}">
                <c16:uniqueId val="{00000001-D5A1-46C4-937D-E4319E398482}"/>
              </c:ext>
            </c:extLst>
          </c:dPt>
          <c:dPt>
            <c:idx val="1"/>
            <c:invertIfNegative val="0"/>
            <c:bubble3D val="0"/>
            <c:spPr>
              <a:solidFill>
                <a:schemeClr val="accent3">
                  <a:lumMod val="60000"/>
                  <a:lumOff val="40000"/>
                </a:schemeClr>
              </a:solidFill>
              <a:ln>
                <a:noFill/>
              </a:ln>
              <a:effectLst/>
            </c:spPr>
            <c:extLst>
              <c:ext xmlns:c16="http://schemas.microsoft.com/office/drawing/2014/chart" uri="{C3380CC4-5D6E-409C-BE32-E72D297353CC}">
                <c16:uniqueId val="{00000003-D5A1-46C4-937D-E4319E398482}"/>
              </c:ext>
            </c:extLst>
          </c:dPt>
          <c:dLbls>
            <c:dLbl>
              <c:idx val="0"/>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D5A1-46C4-937D-E4319E398482}"/>
                </c:ext>
              </c:extLst>
            </c:dLbl>
            <c:dLbl>
              <c:idx val="1"/>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D5A1-46C4-937D-E4319E398482}"/>
                </c:ext>
              </c:extLst>
            </c:dLbl>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ysClr val="windowText" lastClr="000000"/>
                    </a:solidFill>
                    <a:latin typeface="+mn-lt"/>
                    <a:ea typeface="+mn-ea"/>
                    <a:cs typeface="+mn-cs"/>
                  </a:defRPr>
                </a:pPr>
                <a:endParaRPr lang="fr-FR"/>
              </a:p>
            </c:txPr>
            <c:showLegendKey val="0"/>
            <c:showVal val="0"/>
            <c:showCatName val="0"/>
            <c:showSerName val="0"/>
            <c:showPercent val="0"/>
            <c:showBubbleSize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Global!$B$4:$B$5</c:f>
              <c:strCache>
                <c:ptCount val="2"/>
                <c:pt idx="0">
                  <c:v>Produits</c:v>
                </c:pt>
                <c:pt idx="1">
                  <c:v>Charges</c:v>
                </c:pt>
              </c:strCache>
            </c:strRef>
          </c:cat>
          <c:val>
            <c:numRef>
              <c:f>Global!$E$4:$E$5</c:f>
              <c:numCache>
                <c:formatCode>#,##0</c:formatCode>
                <c:ptCount val="2"/>
                <c:pt idx="0">
                  <c:v>699579.29</c:v>
                </c:pt>
                <c:pt idx="1">
                  <c:v>689337.50199999998</c:v>
                </c:pt>
              </c:numCache>
            </c:numRef>
          </c:val>
          <c:extLst>
            <c:ext xmlns:c16="http://schemas.microsoft.com/office/drawing/2014/chart" uri="{C3380CC4-5D6E-409C-BE32-E72D297353CC}">
              <c16:uniqueId val="{00000004-D5A1-46C4-937D-E4319E398482}"/>
            </c:ext>
          </c:extLst>
        </c:ser>
        <c:ser>
          <c:idx val="1"/>
          <c:order val="1"/>
          <c:tx>
            <c:strRef>
              <c:f>Global!$F$3</c:f>
              <c:strCache>
                <c:ptCount val="1"/>
                <c:pt idx="0">
                  <c:v>2020</c:v>
                </c:pt>
              </c:strCache>
            </c:strRef>
          </c:tx>
          <c:spPr>
            <a:solidFill>
              <a:schemeClr val="accent5">
                <a:lumMod val="60000"/>
                <a:lumOff val="40000"/>
              </a:schemeClr>
            </a:solidFill>
            <a:ln>
              <a:noFill/>
            </a:ln>
            <a:effectLst/>
          </c:spPr>
          <c:invertIfNegative val="0"/>
          <c:dPt>
            <c:idx val="1"/>
            <c:invertIfNegative val="0"/>
            <c:bubble3D val="0"/>
            <c:spPr>
              <a:solidFill>
                <a:schemeClr val="accent3">
                  <a:lumMod val="60000"/>
                  <a:lumOff val="40000"/>
                </a:schemeClr>
              </a:solidFill>
              <a:ln>
                <a:noFill/>
              </a:ln>
              <a:effectLst/>
            </c:spPr>
            <c:extLst>
              <c:ext xmlns:c16="http://schemas.microsoft.com/office/drawing/2014/chart" uri="{C3380CC4-5D6E-409C-BE32-E72D297353CC}">
                <c16:uniqueId val="{00000006-D5A1-46C4-937D-E4319E398482}"/>
              </c:ext>
            </c:extLst>
          </c:dPt>
          <c:dLbls>
            <c:dLbl>
              <c:idx val="0"/>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7-D5A1-46C4-937D-E4319E398482}"/>
                </c:ext>
              </c:extLst>
            </c:dLbl>
            <c:dLbl>
              <c:idx val="1"/>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6-D5A1-46C4-937D-E4319E398482}"/>
                </c:ext>
              </c:extLst>
            </c:dLbl>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ysClr val="windowText" lastClr="000000"/>
                    </a:solidFill>
                    <a:latin typeface="+mn-lt"/>
                    <a:ea typeface="+mn-ea"/>
                    <a:cs typeface="+mn-cs"/>
                  </a:defRPr>
                </a:pPr>
                <a:endParaRPr lang="fr-FR"/>
              </a:p>
            </c:txPr>
            <c:showLegendKey val="0"/>
            <c:showVal val="0"/>
            <c:showCatName val="0"/>
            <c:showSerName val="0"/>
            <c:showPercent val="0"/>
            <c:showBubbleSize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Global!$B$4:$B$5</c:f>
              <c:strCache>
                <c:ptCount val="2"/>
                <c:pt idx="0">
                  <c:v>Produits</c:v>
                </c:pt>
                <c:pt idx="1">
                  <c:v>Charges</c:v>
                </c:pt>
              </c:strCache>
            </c:strRef>
          </c:cat>
          <c:val>
            <c:numRef>
              <c:f>Global!$F$4:$F$5</c:f>
              <c:numCache>
                <c:formatCode>#,##0</c:formatCode>
                <c:ptCount val="2"/>
                <c:pt idx="0">
                  <c:v>724989</c:v>
                </c:pt>
                <c:pt idx="1">
                  <c:v>713914</c:v>
                </c:pt>
              </c:numCache>
            </c:numRef>
          </c:val>
          <c:extLst>
            <c:ext xmlns:c16="http://schemas.microsoft.com/office/drawing/2014/chart" uri="{C3380CC4-5D6E-409C-BE32-E72D297353CC}">
              <c16:uniqueId val="{00000008-D5A1-46C4-937D-E4319E398482}"/>
            </c:ext>
          </c:extLst>
        </c:ser>
        <c:ser>
          <c:idx val="2"/>
          <c:order val="2"/>
          <c:tx>
            <c:strRef>
              <c:f>Global!$G$3</c:f>
              <c:strCache>
                <c:ptCount val="1"/>
                <c:pt idx="0">
                  <c:v>2021</c:v>
                </c:pt>
              </c:strCache>
            </c:strRef>
          </c:tx>
          <c:spPr>
            <a:solidFill>
              <a:schemeClr val="accent5"/>
            </a:solidFill>
            <a:ln>
              <a:noFill/>
            </a:ln>
            <a:effectLst/>
          </c:spPr>
          <c:invertIfNegative val="0"/>
          <c:dPt>
            <c:idx val="1"/>
            <c:invertIfNegative val="0"/>
            <c:bubble3D val="0"/>
            <c:spPr>
              <a:solidFill>
                <a:schemeClr val="accent3">
                  <a:lumMod val="75000"/>
                </a:schemeClr>
              </a:solidFill>
              <a:ln>
                <a:noFill/>
              </a:ln>
              <a:effectLst/>
            </c:spPr>
            <c:extLst>
              <c:ext xmlns:c16="http://schemas.microsoft.com/office/drawing/2014/chart" uri="{C3380CC4-5D6E-409C-BE32-E72D297353CC}">
                <c16:uniqueId val="{0000000A-D5A1-46C4-937D-E4319E398482}"/>
              </c:ext>
            </c:extLst>
          </c:dPt>
          <c:dLbls>
            <c:dLbl>
              <c:idx val="1"/>
              <c:layout>
                <c:manualLayout>
                  <c:x val="0"/>
                  <c:y val="1.5289593324908674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A-D5A1-46C4-937D-E4319E398482}"/>
                </c:ext>
              </c:extLst>
            </c:dLbl>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ysClr val="windowText" lastClr="000000"/>
                    </a:solidFill>
                    <a:latin typeface="+mn-lt"/>
                    <a:ea typeface="+mn-ea"/>
                    <a:cs typeface="+mn-cs"/>
                  </a:defRPr>
                </a:pPr>
                <a:endParaRPr lang="fr-FR"/>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Global!$B$4:$B$5</c:f>
              <c:strCache>
                <c:ptCount val="2"/>
                <c:pt idx="0">
                  <c:v>Produits</c:v>
                </c:pt>
                <c:pt idx="1">
                  <c:v>Charges</c:v>
                </c:pt>
              </c:strCache>
            </c:strRef>
          </c:cat>
          <c:val>
            <c:numRef>
              <c:f>Global!$G$4:$G$5</c:f>
              <c:numCache>
                <c:formatCode>#,##0</c:formatCode>
                <c:ptCount val="2"/>
                <c:pt idx="0">
                  <c:v>874142</c:v>
                </c:pt>
                <c:pt idx="1">
                  <c:v>813616</c:v>
                </c:pt>
              </c:numCache>
            </c:numRef>
          </c:val>
          <c:extLst>
            <c:ext xmlns:c16="http://schemas.microsoft.com/office/drawing/2014/chart" uri="{C3380CC4-5D6E-409C-BE32-E72D297353CC}">
              <c16:uniqueId val="{0000000B-D5A1-46C4-937D-E4319E398482}"/>
            </c:ext>
          </c:extLst>
        </c:ser>
        <c:ser>
          <c:idx val="3"/>
          <c:order val="3"/>
          <c:tx>
            <c:strRef>
              <c:f>Global!$H$3</c:f>
              <c:strCache>
                <c:ptCount val="1"/>
                <c:pt idx="0">
                  <c:v>2022</c:v>
                </c:pt>
              </c:strCache>
            </c:strRef>
          </c:tx>
          <c:spPr>
            <a:solidFill>
              <a:schemeClr val="accent5">
                <a:lumMod val="75000"/>
              </a:schemeClr>
            </a:solidFill>
            <a:ln>
              <a:noFill/>
            </a:ln>
            <a:effectLst/>
          </c:spPr>
          <c:invertIfNegative val="0"/>
          <c:dPt>
            <c:idx val="1"/>
            <c:invertIfNegative val="0"/>
            <c:bubble3D val="0"/>
            <c:spPr>
              <a:solidFill>
                <a:schemeClr val="accent3">
                  <a:lumMod val="75000"/>
                </a:schemeClr>
              </a:solidFill>
              <a:ln>
                <a:noFill/>
              </a:ln>
              <a:effectLst/>
            </c:spPr>
            <c:extLst>
              <c:ext xmlns:c16="http://schemas.microsoft.com/office/drawing/2014/chart" uri="{C3380CC4-5D6E-409C-BE32-E72D297353CC}">
                <c16:uniqueId val="{0000000D-D5A1-46C4-937D-E4319E398482}"/>
              </c:ext>
            </c:extLst>
          </c:dPt>
          <c:dLbls>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ysClr val="windowText" lastClr="000000"/>
                    </a:solidFill>
                    <a:latin typeface="+mn-lt"/>
                    <a:ea typeface="+mn-ea"/>
                    <a:cs typeface="+mn-cs"/>
                  </a:defRPr>
                </a:pPr>
                <a:endParaRPr lang="fr-FR"/>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Global!$B$4:$B$5</c:f>
              <c:strCache>
                <c:ptCount val="2"/>
                <c:pt idx="0">
                  <c:v>Produits</c:v>
                </c:pt>
                <c:pt idx="1">
                  <c:v>Charges</c:v>
                </c:pt>
              </c:strCache>
            </c:strRef>
          </c:cat>
          <c:val>
            <c:numRef>
              <c:f>Global!$H$4:$H$5</c:f>
              <c:numCache>
                <c:formatCode>#,##0</c:formatCode>
                <c:ptCount val="2"/>
                <c:pt idx="0">
                  <c:v>857337</c:v>
                </c:pt>
                <c:pt idx="1">
                  <c:v>834974</c:v>
                </c:pt>
              </c:numCache>
            </c:numRef>
          </c:val>
          <c:extLst>
            <c:ext xmlns:c16="http://schemas.microsoft.com/office/drawing/2014/chart" uri="{C3380CC4-5D6E-409C-BE32-E72D297353CC}">
              <c16:uniqueId val="{0000000E-D5A1-46C4-937D-E4319E398482}"/>
            </c:ext>
          </c:extLst>
        </c:ser>
        <c:ser>
          <c:idx val="4"/>
          <c:order val="4"/>
          <c:tx>
            <c:strRef>
              <c:f>Global!$I$3</c:f>
              <c:strCache>
                <c:ptCount val="1"/>
                <c:pt idx="0">
                  <c:v>2023</c:v>
                </c:pt>
              </c:strCache>
            </c:strRef>
          </c:tx>
          <c:spPr>
            <a:solidFill>
              <a:schemeClr val="accent5"/>
            </a:solidFill>
            <a:ln>
              <a:noFill/>
            </a:ln>
            <a:effectLst/>
          </c:spPr>
          <c:invertIfNegative val="0"/>
          <c:dPt>
            <c:idx val="1"/>
            <c:invertIfNegative val="0"/>
            <c:bubble3D val="0"/>
            <c:spPr>
              <a:solidFill>
                <a:schemeClr val="accent3"/>
              </a:solidFill>
              <a:ln>
                <a:noFill/>
              </a:ln>
              <a:effectLst/>
            </c:spPr>
            <c:extLst>
              <c:ext xmlns:c16="http://schemas.microsoft.com/office/drawing/2014/chart" uri="{C3380CC4-5D6E-409C-BE32-E72D297353CC}">
                <c16:uniqueId val="{00000010-D5A1-46C4-937D-E4319E398482}"/>
              </c:ext>
            </c:extLst>
          </c:dPt>
          <c:dLbls>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tx1"/>
                    </a:solidFill>
                    <a:latin typeface="+mn-lt"/>
                    <a:ea typeface="+mn-ea"/>
                    <a:cs typeface="+mn-cs"/>
                  </a:defRPr>
                </a:pPr>
                <a:endParaRPr lang="fr-FR"/>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Global!$B$4:$B$5</c:f>
              <c:strCache>
                <c:ptCount val="2"/>
                <c:pt idx="0">
                  <c:v>Produits</c:v>
                </c:pt>
                <c:pt idx="1">
                  <c:v>Charges</c:v>
                </c:pt>
              </c:strCache>
            </c:strRef>
          </c:cat>
          <c:val>
            <c:numRef>
              <c:f>Global!$I$4:$I$5</c:f>
              <c:numCache>
                <c:formatCode>#,##0</c:formatCode>
                <c:ptCount val="2"/>
                <c:pt idx="0">
                  <c:v>826722</c:v>
                </c:pt>
                <c:pt idx="1">
                  <c:v>777259</c:v>
                </c:pt>
              </c:numCache>
            </c:numRef>
          </c:val>
          <c:extLst>
            <c:ext xmlns:c16="http://schemas.microsoft.com/office/drawing/2014/chart" uri="{C3380CC4-5D6E-409C-BE32-E72D297353CC}">
              <c16:uniqueId val="{0000000F-D5A1-46C4-937D-E4319E398482}"/>
            </c:ext>
          </c:extLst>
        </c:ser>
        <c:dLbls>
          <c:showLegendKey val="0"/>
          <c:showVal val="0"/>
          <c:showCatName val="0"/>
          <c:showSerName val="0"/>
          <c:showPercent val="0"/>
          <c:showBubbleSize val="0"/>
        </c:dLbls>
        <c:gapWidth val="219"/>
        <c:overlap val="-27"/>
        <c:axId val="507990112"/>
        <c:axId val="507995360"/>
      </c:barChart>
      <c:catAx>
        <c:axId val="507990112"/>
        <c:scaling>
          <c:orientation val="minMax"/>
        </c:scaling>
        <c:delete val="0"/>
        <c:axPos val="b"/>
        <c:numFmt formatCode="General" sourceLinked="1"/>
        <c:majorTickMark val="none"/>
        <c:minorTickMark val="none"/>
        <c:tickLblPos val="nextTo"/>
        <c:spPr>
          <a:noFill/>
          <a:ln w="9525" cap="flat" cmpd="sng" algn="ctr">
            <a:solidFill>
              <a:schemeClr val="tx1"/>
            </a:solidFill>
            <a:round/>
          </a:ln>
          <a:effectLst/>
        </c:spPr>
        <c:txPr>
          <a:bodyPr rot="-60000000" spcFirstLastPara="1" vertOverflow="ellipsis" vert="horz" wrap="square" anchor="ctr" anchorCtr="1"/>
          <a:lstStyle/>
          <a:p>
            <a:pPr>
              <a:defRPr sz="900" b="1" i="0" u="none" strike="noStrike" kern="1200" baseline="0">
                <a:solidFill>
                  <a:sysClr val="windowText" lastClr="000000"/>
                </a:solidFill>
                <a:latin typeface="+mn-lt"/>
                <a:ea typeface="+mn-ea"/>
                <a:cs typeface="+mn-cs"/>
              </a:defRPr>
            </a:pPr>
            <a:endParaRPr lang="fr-FR"/>
          </a:p>
        </c:txPr>
        <c:crossAx val="507995360"/>
        <c:crosses val="autoZero"/>
        <c:auto val="1"/>
        <c:lblAlgn val="ctr"/>
        <c:lblOffset val="100"/>
        <c:noMultiLvlLbl val="0"/>
      </c:catAx>
      <c:valAx>
        <c:axId val="507995360"/>
        <c:scaling>
          <c:orientation val="minMax"/>
          <c:min val="400000"/>
        </c:scaling>
        <c:delete val="1"/>
        <c:axPos val="l"/>
        <c:numFmt formatCode="#,##0" sourceLinked="1"/>
        <c:majorTickMark val="none"/>
        <c:minorTickMark val="none"/>
        <c:tickLblPos val="nextTo"/>
        <c:crossAx val="507990112"/>
        <c:crosses val="autoZero"/>
        <c:crossBetween val="between"/>
      </c:valAx>
      <c:spPr>
        <a:noFill/>
        <a:ln>
          <a:noFill/>
        </a:ln>
        <a:effectLst/>
      </c:spPr>
    </c:plotArea>
    <c:legend>
      <c:legendPos val="t"/>
      <c:overlay val="0"/>
      <c:spPr>
        <a:noFill/>
        <a:ln>
          <a:noFill/>
        </a:ln>
        <a:effectLst/>
      </c:spPr>
      <c:txPr>
        <a:bodyPr rot="0" spcFirstLastPara="1" vertOverflow="ellipsis" vert="horz" wrap="square" anchor="ctr" anchorCtr="1"/>
        <a:lstStyle/>
        <a:p>
          <a:pPr>
            <a:defRPr sz="900" b="0" i="0" u="none" strike="noStrike" kern="1200" baseline="0">
              <a:solidFill>
                <a:sysClr val="windowText" lastClr="000000"/>
              </a:solidFill>
              <a:latin typeface="+mn-lt"/>
              <a:ea typeface="+mn-ea"/>
              <a:cs typeface="+mn-cs"/>
            </a:defRPr>
          </a:pPr>
          <a:endParaRPr lang="fr-FR"/>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w="9525" cap="flat" cmpd="sng" algn="ctr">
      <a:noFill/>
      <a:round/>
    </a:ln>
    <a:effectLst/>
  </c:spPr>
  <c:txPr>
    <a:bodyPr/>
    <a:lstStyle/>
    <a:p>
      <a:pPr>
        <a:defRPr/>
      </a:pPr>
      <a:endParaRPr lang="fr-FR"/>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2FDFE3C-ADBD-3E41-85C6-A47DE4D4D7E4}" type="datetimeFigureOut">
              <a:rPr lang="fr-FR" smtClean="0"/>
              <a:t>13/06/2024</a:t>
            </a:fld>
            <a:endParaRPr lang="fr-FR"/>
          </a:p>
        </p:txBody>
      </p:sp>
      <p:sp>
        <p:nvSpPr>
          <p:cNvPr id="4" name="Espace réservé de l’image des diapositives 3"/>
          <p:cNvSpPr>
            <a:spLocks noGrp="1" noRot="1" noChangeAspect="1"/>
          </p:cNvSpPr>
          <p:nvPr>
            <p:ph type="sldImg" idx="2"/>
          </p:nvPr>
        </p:nvSpPr>
        <p:spPr>
          <a:xfrm>
            <a:off x="1200150" y="1143000"/>
            <a:ext cx="445770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0B0328B-30ED-F24F-9A65-4F91FCD805BC}" type="slidenum">
              <a:rPr lang="fr-FR" smtClean="0"/>
              <a:t>‹N°›</a:t>
            </a:fld>
            <a:endParaRPr lang="fr-FR"/>
          </a:p>
        </p:txBody>
      </p:sp>
    </p:spTree>
    <p:extLst>
      <p:ext uri="{BB962C8B-B14F-4D97-AF65-F5344CB8AC3E}">
        <p14:creationId xmlns:p14="http://schemas.microsoft.com/office/powerpoint/2010/main" val="832038392"/>
      </p:ext>
    </p:extLst>
  </p:cSld>
  <p:clrMap bg1="lt1" tx1="dk1" bg2="lt2" tx2="dk2" accent1="accent1" accent2="accent2" accent3="accent3" accent4="accent4" accent5="accent5" accent6="accent6" hlink="hlink" folHlink="folHlink"/>
  <p:notesStyle>
    <a:lvl1pPr marL="0" algn="l" defTabSz="839876" rtl="0" eaLnBrk="1" latinLnBrk="0" hangingPunct="1">
      <a:defRPr sz="1102" kern="1200">
        <a:solidFill>
          <a:schemeClr val="tx1"/>
        </a:solidFill>
        <a:latin typeface="+mn-lt"/>
        <a:ea typeface="+mn-ea"/>
        <a:cs typeface="+mn-cs"/>
      </a:defRPr>
    </a:lvl1pPr>
    <a:lvl2pPr marL="419938" algn="l" defTabSz="839876" rtl="0" eaLnBrk="1" latinLnBrk="0" hangingPunct="1">
      <a:defRPr sz="1102" kern="1200">
        <a:solidFill>
          <a:schemeClr val="tx1"/>
        </a:solidFill>
        <a:latin typeface="+mn-lt"/>
        <a:ea typeface="+mn-ea"/>
        <a:cs typeface="+mn-cs"/>
      </a:defRPr>
    </a:lvl2pPr>
    <a:lvl3pPr marL="839876" algn="l" defTabSz="839876" rtl="0" eaLnBrk="1" latinLnBrk="0" hangingPunct="1">
      <a:defRPr sz="1102" kern="1200">
        <a:solidFill>
          <a:schemeClr val="tx1"/>
        </a:solidFill>
        <a:latin typeface="+mn-lt"/>
        <a:ea typeface="+mn-ea"/>
        <a:cs typeface="+mn-cs"/>
      </a:defRPr>
    </a:lvl3pPr>
    <a:lvl4pPr marL="1259815" algn="l" defTabSz="839876" rtl="0" eaLnBrk="1" latinLnBrk="0" hangingPunct="1">
      <a:defRPr sz="1102" kern="1200">
        <a:solidFill>
          <a:schemeClr val="tx1"/>
        </a:solidFill>
        <a:latin typeface="+mn-lt"/>
        <a:ea typeface="+mn-ea"/>
        <a:cs typeface="+mn-cs"/>
      </a:defRPr>
    </a:lvl4pPr>
    <a:lvl5pPr marL="1679753" algn="l" defTabSz="839876" rtl="0" eaLnBrk="1" latinLnBrk="0" hangingPunct="1">
      <a:defRPr sz="1102" kern="1200">
        <a:solidFill>
          <a:schemeClr val="tx1"/>
        </a:solidFill>
        <a:latin typeface="+mn-lt"/>
        <a:ea typeface="+mn-ea"/>
        <a:cs typeface="+mn-cs"/>
      </a:defRPr>
    </a:lvl5pPr>
    <a:lvl6pPr marL="2099691" algn="l" defTabSz="839876" rtl="0" eaLnBrk="1" latinLnBrk="0" hangingPunct="1">
      <a:defRPr sz="1102" kern="1200">
        <a:solidFill>
          <a:schemeClr val="tx1"/>
        </a:solidFill>
        <a:latin typeface="+mn-lt"/>
        <a:ea typeface="+mn-ea"/>
        <a:cs typeface="+mn-cs"/>
      </a:defRPr>
    </a:lvl6pPr>
    <a:lvl7pPr marL="2519629" algn="l" defTabSz="839876" rtl="0" eaLnBrk="1" latinLnBrk="0" hangingPunct="1">
      <a:defRPr sz="1102" kern="1200">
        <a:solidFill>
          <a:schemeClr val="tx1"/>
        </a:solidFill>
        <a:latin typeface="+mn-lt"/>
        <a:ea typeface="+mn-ea"/>
        <a:cs typeface="+mn-cs"/>
      </a:defRPr>
    </a:lvl7pPr>
    <a:lvl8pPr marL="2939567" algn="l" defTabSz="839876" rtl="0" eaLnBrk="1" latinLnBrk="0" hangingPunct="1">
      <a:defRPr sz="1102" kern="1200">
        <a:solidFill>
          <a:schemeClr val="tx1"/>
        </a:solidFill>
        <a:latin typeface="+mn-lt"/>
        <a:ea typeface="+mn-ea"/>
        <a:cs typeface="+mn-cs"/>
      </a:defRPr>
    </a:lvl8pPr>
    <a:lvl9pPr marL="3359506" algn="l" defTabSz="839876" rtl="0" eaLnBrk="1" latinLnBrk="0" hangingPunct="1">
      <a:defRPr sz="1102"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D0B0328B-30ED-F24F-9A65-4F91FCD805BC}" type="slidenum">
              <a:rPr lang="fr-FR" smtClean="0"/>
              <a:t>2</a:t>
            </a:fld>
            <a:endParaRPr lang="fr-FR"/>
          </a:p>
        </p:txBody>
      </p:sp>
    </p:spTree>
    <p:extLst>
      <p:ext uri="{BB962C8B-B14F-4D97-AF65-F5344CB8AC3E}">
        <p14:creationId xmlns:p14="http://schemas.microsoft.com/office/powerpoint/2010/main" val="269870587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D0B0328B-30ED-F24F-9A65-4F91FCD805BC}" type="slidenum">
              <a:rPr lang="fr-FR" smtClean="0"/>
              <a:t>3</a:t>
            </a:fld>
            <a:endParaRPr lang="fr-FR"/>
          </a:p>
        </p:txBody>
      </p:sp>
    </p:spTree>
    <p:extLst>
      <p:ext uri="{BB962C8B-B14F-4D97-AF65-F5344CB8AC3E}">
        <p14:creationId xmlns:p14="http://schemas.microsoft.com/office/powerpoint/2010/main" val="135797099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D0B0328B-30ED-F24F-9A65-4F91FCD805BC}" type="slidenum">
              <a:rPr lang="fr-FR" smtClean="0"/>
              <a:t>4</a:t>
            </a:fld>
            <a:endParaRPr lang="fr-FR"/>
          </a:p>
        </p:txBody>
      </p:sp>
    </p:spTree>
    <p:extLst>
      <p:ext uri="{BB962C8B-B14F-4D97-AF65-F5344CB8AC3E}">
        <p14:creationId xmlns:p14="http://schemas.microsoft.com/office/powerpoint/2010/main" val="273145066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D0B0328B-30ED-F24F-9A65-4F91FCD805BC}" type="slidenum">
              <a:rPr lang="fr-FR" smtClean="0"/>
              <a:t>5</a:t>
            </a:fld>
            <a:endParaRPr lang="fr-FR"/>
          </a:p>
        </p:txBody>
      </p:sp>
    </p:spTree>
    <p:extLst>
      <p:ext uri="{BB962C8B-B14F-4D97-AF65-F5344CB8AC3E}">
        <p14:creationId xmlns:p14="http://schemas.microsoft.com/office/powerpoint/2010/main" val="399118514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ouverture">
    <p:spTree>
      <p:nvGrpSpPr>
        <p:cNvPr id="1" name=""/>
        <p:cNvGrpSpPr/>
        <p:nvPr/>
      </p:nvGrpSpPr>
      <p:grpSpPr>
        <a:xfrm>
          <a:off x="0" y="0"/>
          <a:ext cx="0" cy="0"/>
          <a:chOff x="0" y="0"/>
          <a:chExt cx="0" cy="0"/>
        </a:xfrm>
      </p:grpSpPr>
      <p:sp>
        <p:nvSpPr>
          <p:cNvPr id="4" name="Rectangle 3"/>
          <p:cNvSpPr/>
          <p:nvPr userDrawn="1"/>
        </p:nvSpPr>
        <p:spPr>
          <a:xfrm>
            <a:off x="9301964" y="0"/>
            <a:ext cx="604037" cy="685800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500"/>
          </a:p>
        </p:txBody>
      </p:sp>
      <p:sp>
        <p:nvSpPr>
          <p:cNvPr id="2" name="Titre 1"/>
          <p:cNvSpPr>
            <a:spLocks noGrp="1"/>
          </p:cNvSpPr>
          <p:nvPr>
            <p:ph type="title" hasCustomPrompt="1"/>
          </p:nvPr>
        </p:nvSpPr>
        <p:spPr>
          <a:xfrm>
            <a:off x="4824700" y="3396500"/>
            <a:ext cx="4350850" cy="1212014"/>
          </a:xfrm>
        </p:spPr>
        <p:txBody>
          <a:bodyPr anchor="t">
            <a:noAutofit/>
          </a:bodyPr>
          <a:lstStyle>
            <a:lvl1pPr algn="l">
              <a:defRPr sz="3900" b="1" cap="all">
                <a:solidFill>
                  <a:srgbClr val="E93F6D"/>
                </a:solidFill>
              </a:defRPr>
            </a:lvl1pPr>
          </a:lstStyle>
          <a:p>
            <a:r>
              <a:rPr lang="fr-FR"/>
              <a:t>CLIQUEZ ET MODIFIEZ LE TITRE</a:t>
            </a:r>
          </a:p>
        </p:txBody>
      </p:sp>
      <p:sp>
        <p:nvSpPr>
          <p:cNvPr id="9" name="Espace réservé du texte 10">
            <a:extLst>
              <a:ext uri="{FF2B5EF4-FFF2-40B4-BE49-F238E27FC236}">
                <a16:creationId xmlns:a16="http://schemas.microsoft.com/office/drawing/2014/main" id="{86F142DA-55D4-EF4B-83A6-F5A07C1532BA}"/>
              </a:ext>
            </a:extLst>
          </p:cNvPr>
          <p:cNvSpPr>
            <a:spLocks noGrp="1"/>
          </p:cNvSpPr>
          <p:nvPr>
            <p:ph type="body" sz="quarter" idx="12" hasCustomPrompt="1"/>
          </p:nvPr>
        </p:nvSpPr>
        <p:spPr>
          <a:xfrm>
            <a:off x="4824701" y="6211229"/>
            <a:ext cx="4350849" cy="370089"/>
          </a:xfrm>
        </p:spPr>
        <p:txBody>
          <a:bodyPr anchor="b">
            <a:noAutofit/>
          </a:bodyPr>
          <a:lstStyle>
            <a:lvl1pPr marL="0" indent="0">
              <a:buNone/>
              <a:defRPr sz="1800" cap="all">
                <a:solidFill>
                  <a:srgbClr val="E93F6D"/>
                </a:solidFill>
                <a:latin typeface="+mj-lt"/>
              </a:defRPr>
            </a:lvl1pPr>
          </a:lstStyle>
          <a:p>
            <a:pPr lvl="0"/>
            <a:r>
              <a:rPr lang="fr-FR"/>
              <a:t>CLIQUEZ POUR MODIFIER LES STYLES DU TEXTE DU MASQUE</a:t>
            </a:r>
          </a:p>
        </p:txBody>
      </p:sp>
      <p:sp>
        <p:nvSpPr>
          <p:cNvPr id="10" name="Espace réservé du texte 7">
            <a:extLst>
              <a:ext uri="{FF2B5EF4-FFF2-40B4-BE49-F238E27FC236}">
                <a16:creationId xmlns:a16="http://schemas.microsoft.com/office/drawing/2014/main" id="{C6BBA87D-BD35-4349-B5D3-75D8F9A0E0AA}"/>
              </a:ext>
            </a:extLst>
          </p:cNvPr>
          <p:cNvSpPr>
            <a:spLocks noGrp="1"/>
          </p:cNvSpPr>
          <p:nvPr>
            <p:ph type="body" sz="quarter" idx="13" hasCustomPrompt="1"/>
          </p:nvPr>
        </p:nvSpPr>
        <p:spPr>
          <a:xfrm>
            <a:off x="4824701" y="5253784"/>
            <a:ext cx="4350848" cy="745571"/>
          </a:xfrm>
        </p:spPr>
        <p:txBody>
          <a:bodyPr anchor="t">
            <a:noAutofit/>
          </a:bodyPr>
          <a:lstStyle>
            <a:lvl1pPr marL="0" indent="0">
              <a:buNone/>
              <a:defRPr sz="1600" b="1" i="0" cap="all" baseline="0">
                <a:solidFill>
                  <a:schemeClr val="accent1"/>
                </a:solidFill>
                <a:latin typeface="Calibri" panose="020F0502020204030204" pitchFamily="34" charset="0"/>
                <a:cs typeface="Calibri" panose="020F0502020204030204" pitchFamily="34" charset="0"/>
              </a:defRPr>
            </a:lvl1pPr>
            <a:lvl2pPr marL="4763" indent="0">
              <a:buNone/>
              <a:tabLst/>
              <a:defRPr sz="1200" cap="all" baseline="0">
                <a:solidFill>
                  <a:srgbClr val="87878F"/>
                </a:solidFill>
              </a:defRPr>
            </a:lvl2pPr>
          </a:lstStyle>
          <a:p>
            <a:pPr lvl="0"/>
            <a:r>
              <a:rPr lang="fr-FR"/>
              <a:t>CLIQUEZ POUR MODIFIER LES STYLES DU TEXTE DU MASQUE</a:t>
            </a:r>
          </a:p>
          <a:p>
            <a:pPr lvl="1"/>
            <a:endParaRPr lang="fr-FR"/>
          </a:p>
        </p:txBody>
      </p:sp>
    </p:spTree>
    <p:extLst>
      <p:ext uri="{BB962C8B-B14F-4D97-AF65-F5344CB8AC3E}">
        <p14:creationId xmlns:p14="http://schemas.microsoft.com/office/powerpoint/2010/main" val="17114613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illustration avec commentair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81043" y="358305"/>
            <a:ext cx="2945513" cy="1132357"/>
          </a:xfrm>
        </p:spPr>
        <p:txBody>
          <a:bodyPr>
            <a:noAutofit/>
          </a:bodyPr>
          <a:lstStyle>
            <a:lvl1pPr>
              <a:lnSpc>
                <a:spcPct val="100000"/>
              </a:lnSpc>
              <a:defRPr sz="1800" b="1" cap="all">
                <a:solidFill>
                  <a:schemeClr val="tx1"/>
                </a:solidFill>
                <a:latin typeface="+mn-lt"/>
              </a:defRPr>
            </a:lvl1pPr>
          </a:lstStyle>
          <a:p>
            <a:r>
              <a:rPr lang="fr-FR"/>
              <a:t>CLIQUEZ ET MODIFIEZ LE TITRE</a:t>
            </a:r>
            <a:endParaRPr lang="en-US"/>
          </a:p>
        </p:txBody>
      </p:sp>
      <p:sp>
        <p:nvSpPr>
          <p:cNvPr id="3" name="Content Placeholder 2"/>
          <p:cNvSpPr>
            <a:spLocks noGrp="1"/>
          </p:cNvSpPr>
          <p:nvPr>
            <p:ph idx="1"/>
          </p:nvPr>
        </p:nvSpPr>
        <p:spPr>
          <a:xfrm>
            <a:off x="681044" y="1636889"/>
            <a:ext cx="2945512" cy="4979566"/>
          </a:xfrm>
        </p:spPr>
        <p:txBody>
          <a:bodyPr anchor="t">
            <a:noAutofit/>
          </a:bodyPr>
          <a:lstStyle>
            <a:lvl1pPr marL="223824" indent="-223824" algn="just">
              <a:lnSpc>
                <a:spcPct val="100000"/>
              </a:lnSpc>
              <a:spcBef>
                <a:spcPts val="1200"/>
              </a:spcBef>
              <a:buClr>
                <a:srgbClr val="CD3058"/>
              </a:buClr>
              <a:buSzPct val="80000"/>
              <a:buFont typeface="Wingdings 3" panose="05040102010807070707" pitchFamily="18" charset="2"/>
              <a:buChar char="}"/>
              <a:defRPr sz="1200">
                <a:solidFill>
                  <a:schemeClr val="tx1"/>
                </a:solidFill>
              </a:defRPr>
            </a:lvl1pPr>
            <a:lvl2pPr marL="538163" indent="-228600" algn="just">
              <a:lnSpc>
                <a:spcPct val="100000"/>
              </a:lnSpc>
              <a:spcBef>
                <a:spcPts val="400"/>
              </a:spcBef>
              <a:buClr>
                <a:srgbClr val="CD3058"/>
              </a:buClr>
              <a:tabLst/>
              <a:defRPr sz="1200">
                <a:solidFill>
                  <a:schemeClr val="tx1"/>
                </a:solidFill>
              </a:defRPr>
            </a:lvl2pPr>
            <a:lvl3pPr marL="898525" indent="-222250" algn="just">
              <a:lnSpc>
                <a:spcPct val="100000"/>
              </a:lnSpc>
              <a:spcBef>
                <a:spcPts val="400"/>
              </a:spcBef>
              <a:buClr>
                <a:srgbClr val="D32E59"/>
              </a:buClr>
              <a:buFont typeface="Lucida Grande"/>
              <a:buChar char="▪"/>
              <a:defRPr sz="1200">
                <a:solidFill>
                  <a:schemeClr val="tx1"/>
                </a:solidFill>
              </a:defRPr>
            </a:lvl3pPr>
            <a:lvl4pPr marL="1254125" indent="-228600" algn="just">
              <a:lnSpc>
                <a:spcPct val="100000"/>
              </a:lnSpc>
              <a:spcBef>
                <a:spcPts val="400"/>
              </a:spcBef>
              <a:defRPr sz="1200">
                <a:solidFill>
                  <a:schemeClr val="tx1"/>
                </a:solidFill>
              </a:defRPr>
            </a:lvl4pPr>
            <a:lvl5pPr>
              <a:defRPr>
                <a:solidFill>
                  <a:schemeClr val="tx1">
                    <a:lumMod val="65000"/>
                    <a:lumOff val="35000"/>
                  </a:schemeClr>
                </a:solidFill>
              </a:defRPr>
            </a:lvl5pPr>
          </a:lstStyle>
          <a:p>
            <a:pPr lvl="0"/>
            <a:r>
              <a:rPr lang="fr-FR"/>
              <a:t>Cliquez pour modifier les styles du texte du masque</a:t>
            </a:r>
          </a:p>
          <a:p>
            <a:pPr lvl="1"/>
            <a:r>
              <a:rPr lang="fr-FR"/>
              <a:t>Deuxième niveau</a:t>
            </a:r>
          </a:p>
          <a:p>
            <a:pPr lvl="2"/>
            <a:r>
              <a:rPr lang="fr-FR"/>
              <a:t>Troisième niveau</a:t>
            </a:r>
          </a:p>
          <a:p>
            <a:pPr lvl="3"/>
            <a:r>
              <a:rPr lang="fr-FR"/>
              <a:t>Quatrième niveau</a:t>
            </a:r>
          </a:p>
        </p:txBody>
      </p:sp>
      <p:sp>
        <p:nvSpPr>
          <p:cNvPr id="6" name="Content Placeholder 2"/>
          <p:cNvSpPr>
            <a:spLocks noGrp="1"/>
          </p:cNvSpPr>
          <p:nvPr>
            <p:ph idx="11"/>
          </p:nvPr>
        </p:nvSpPr>
        <p:spPr>
          <a:xfrm>
            <a:off x="4141611" y="687387"/>
            <a:ext cx="4677272" cy="5929067"/>
          </a:xfrm>
        </p:spPr>
        <p:txBody>
          <a:bodyPr anchor="t">
            <a:noAutofit/>
          </a:bodyPr>
          <a:lstStyle>
            <a:lvl1pPr marL="223824" indent="-223824">
              <a:lnSpc>
                <a:spcPct val="100000"/>
              </a:lnSpc>
              <a:spcBef>
                <a:spcPts val="1200"/>
              </a:spcBef>
              <a:buClr>
                <a:srgbClr val="CD3058"/>
              </a:buClr>
              <a:buSzPct val="80000"/>
              <a:buFont typeface="Wingdings 3" panose="05040102010807070707" pitchFamily="18" charset="2"/>
              <a:buChar char="}"/>
              <a:defRPr sz="1200">
                <a:solidFill>
                  <a:srgbClr val="3C4646"/>
                </a:solidFill>
              </a:defRPr>
            </a:lvl1pPr>
            <a:lvl2pPr>
              <a:lnSpc>
                <a:spcPct val="100000"/>
              </a:lnSpc>
              <a:spcBef>
                <a:spcPts val="400"/>
              </a:spcBef>
              <a:buClr>
                <a:srgbClr val="CD3058"/>
              </a:buClr>
              <a:defRPr sz="1200">
                <a:solidFill>
                  <a:srgbClr val="3C4646"/>
                </a:solidFill>
              </a:defRPr>
            </a:lvl2pPr>
            <a:lvl3pPr marL="1119119" indent="-223824">
              <a:lnSpc>
                <a:spcPct val="100000"/>
              </a:lnSpc>
              <a:spcBef>
                <a:spcPts val="400"/>
              </a:spcBef>
              <a:buClr>
                <a:srgbClr val="D32E59"/>
              </a:buClr>
              <a:buFont typeface="Lucida Grande"/>
              <a:buChar char="▪"/>
              <a:defRPr sz="1200">
                <a:solidFill>
                  <a:srgbClr val="3C4646"/>
                </a:solidFill>
              </a:defRPr>
            </a:lvl3pPr>
            <a:lvl4pPr>
              <a:lnSpc>
                <a:spcPct val="100000"/>
              </a:lnSpc>
              <a:spcBef>
                <a:spcPts val="400"/>
              </a:spcBef>
              <a:defRPr sz="1200">
                <a:solidFill>
                  <a:srgbClr val="3C4646"/>
                </a:solidFill>
              </a:defRPr>
            </a:lvl4pPr>
            <a:lvl5pPr>
              <a:defRPr>
                <a:solidFill>
                  <a:schemeClr val="tx1">
                    <a:lumMod val="65000"/>
                    <a:lumOff val="35000"/>
                  </a:schemeClr>
                </a:solidFill>
              </a:defRPr>
            </a:lvl5pPr>
          </a:lstStyle>
          <a:p>
            <a:pPr lvl="0"/>
            <a:r>
              <a:rPr lang="fr-FR"/>
              <a:t>Cliquez pour modifier les styles du texte du masque</a:t>
            </a:r>
          </a:p>
          <a:p>
            <a:pPr lvl="1"/>
            <a:r>
              <a:rPr lang="fr-FR"/>
              <a:t>Deuxième niveau</a:t>
            </a:r>
          </a:p>
          <a:p>
            <a:pPr lvl="2"/>
            <a:r>
              <a:rPr lang="fr-FR"/>
              <a:t>Troisième niveau</a:t>
            </a:r>
          </a:p>
          <a:p>
            <a:pPr lvl="3"/>
            <a:r>
              <a:rPr lang="fr-FR"/>
              <a:t>Quatrième niveau</a:t>
            </a:r>
          </a:p>
        </p:txBody>
      </p:sp>
    </p:spTree>
    <p:extLst>
      <p:ext uri="{BB962C8B-B14F-4D97-AF65-F5344CB8AC3E}">
        <p14:creationId xmlns:p14="http://schemas.microsoft.com/office/powerpoint/2010/main" val="105405862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Diapo v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72587295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cSld name="Diapositive de 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D63E60C-46E9-45BC-AA6C-2AC3668D2127}"/>
              </a:ext>
            </a:extLst>
          </p:cNvPr>
          <p:cNvSpPr>
            <a:spLocks noGrp="1"/>
          </p:cNvSpPr>
          <p:nvPr>
            <p:ph type="ctrTitle"/>
          </p:nvPr>
        </p:nvSpPr>
        <p:spPr>
          <a:xfrm>
            <a:off x="1238250" y="1122363"/>
            <a:ext cx="7429500" cy="2387600"/>
          </a:xfrm>
        </p:spPr>
        <p:txBody>
          <a:bodyPr anchor="b"/>
          <a:lstStyle>
            <a:lvl1pPr algn="ctr">
              <a:defRPr sz="4875"/>
            </a:lvl1pPr>
          </a:lstStyle>
          <a:p>
            <a:r>
              <a:rPr lang="fr-FR"/>
              <a:t>Modifiez le style du titre</a:t>
            </a:r>
          </a:p>
        </p:txBody>
      </p:sp>
      <p:sp>
        <p:nvSpPr>
          <p:cNvPr id="3" name="Sous-titre 2">
            <a:extLst>
              <a:ext uri="{FF2B5EF4-FFF2-40B4-BE49-F238E27FC236}">
                <a16:creationId xmlns:a16="http://schemas.microsoft.com/office/drawing/2014/main" id="{80A6BE41-B6E6-4583-BCF4-CC1DAEF50EB6}"/>
              </a:ext>
            </a:extLst>
          </p:cNvPr>
          <p:cNvSpPr>
            <a:spLocks noGrp="1"/>
          </p:cNvSpPr>
          <p:nvPr>
            <p:ph type="subTitle" idx="1"/>
          </p:nvPr>
        </p:nvSpPr>
        <p:spPr>
          <a:xfrm>
            <a:off x="1238250" y="3602038"/>
            <a:ext cx="7429500" cy="1655762"/>
          </a:xfrm>
        </p:spPr>
        <p:txBody>
          <a:bodyPr/>
          <a:lstStyle>
            <a:lvl1pPr marL="0" indent="0" algn="ctr">
              <a:buNone/>
              <a:defRPr sz="1950"/>
            </a:lvl1pPr>
            <a:lvl2pPr marL="371475" indent="0" algn="ctr">
              <a:buNone/>
              <a:defRPr sz="1625"/>
            </a:lvl2pPr>
            <a:lvl3pPr marL="742950" indent="0" algn="ctr">
              <a:buNone/>
              <a:defRPr sz="1463"/>
            </a:lvl3pPr>
            <a:lvl4pPr marL="1114425" indent="0" algn="ctr">
              <a:buNone/>
              <a:defRPr sz="1300"/>
            </a:lvl4pPr>
            <a:lvl5pPr marL="1485900" indent="0" algn="ctr">
              <a:buNone/>
              <a:defRPr sz="1300"/>
            </a:lvl5pPr>
            <a:lvl6pPr marL="1857375" indent="0" algn="ctr">
              <a:buNone/>
              <a:defRPr sz="1300"/>
            </a:lvl6pPr>
            <a:lvl7pPr marL="2228850" indent="0" algn="ctr">
              <a:buNone/>
              <a:defRPr sz="1300"/>
            </a:lvl7pPr>
            <a:lvl8pPr marL="2600325" indent="0" algn="ctr">
              <a:buNone/>
              <a:defRPr sz="1300"/>
            </a:lvl8pPr>
            <a:lvl9pPr marL="2971800" indent="0" algn="ctr">
              <a:buNone/>
              <a:defRPr sz="1300"/>
            </a:lvl9pPr>
          </a:lstStyle>
          <a:p>
            <a:r>
              <a:rPr lang="fr-FR"/>
              <a:t>Modifiez le style des sous-titres du masque</a:t>
            </a:r>
          </a:p>
        </p:txBody>
      </p:sp>
      <p:sp>
        <p:nvSpPr>
          <p:cNvPr id="4" name="Espace réservé de la date 3">
            <a:extLst>
              <a:ext uri="{FF2B5EF4-FFF2-40B4-BE49-F238E27FC236}">
                <a16:creationId xmlns:a16="http://schemas.microsoft.com/office/drawing/2014/main" id="{765663D3-8719-4AAB-BBDE-C89E071436BB}"/>
              </a:ext>
            </a:extLst>
          </p:cNvPr>
          <p:cNvSpPr>
            <a:spLocks noGrp="1"/>
          </p:cNvSpPr>
          <p:nvPr>
            <p:ph type="dt" sz="half" idx="10"/>
          </p:nvPr>
        </p:nvSpPr>
        <p:spPr/>
        <p:txBody>
          <a:bodyPr/>
          <a:lstStyle/>
          <a:p>
            <a:fld id="{94214C21-E553-4E06-8790-E14038FD329E}" type="datetimeFigureOut">
              <a:rPr lang="fr-FR" smtClean="0"/>
              <a:t>13/06/2024</a:t>
            </a:fld>
            <a:endParaRPr lang="fr-FR"/>
          </a:p>
        </p:txBody>
      </p:sp>
      <p:sp>
        <p:nvSpPr>
          <p:cNvPr id="5" name="Espace réservé du pied de page 4">
            <a:extLst>
              <a:ext uri="{FF2B5EF4-FFF2-40B4-BE49-F238E27FC236}">
                <a16:creationId xmlns:a16="http://schemas.microsoft.com/office/drawing/2014/main" id="{4F47D4DD-A6BE-49E9-80B0-22C1BC8A3B8B}"/>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0A519658-2131-4DD4-A58D-67E15A42A833}"/>
              </a:ext>
            </a:extLst>
          </p:cNvPr>
          <p:cNvSpPr>
            <a:spLocks noGrp="1"/>
          </p:cNvSpPr>
          <p:nvPr>
            <p:ph type="sldNum" sz="quarter" idx="12"/>
          </p:nvPr>
        </p:nvSpPr>
        <p:spPr/>
        <p:txBody>
          <a:bodyPr/>
          <a:lstStyle/>
          <a:p>
            <a:fld id="{703AAC51-5CF3-45E9-BCA3-B1ABD629769E}" type="slidenum">
              <a:rPr lang="fr-FR" smtClean="0"/>
              <a:t>‹N°›</a:t>
            </a:fld>
            <a:endParaRPr lang="fr-FR"/>
          </a:p>
        </p:txBody>
      </p:sp>
    </p:spTree>
    <p:extLst>
      <p:ext uri="{BB962C8B-B14F-4D97-AF65-F5344CB8AC3E}">
        <p14:creationId xmlns:p14="http://schemas.microsoft.com/office/powerpoint/2010/main" val="37761384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exte sans chapeau">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81043" y="363600"/>
            <a:ext cx="8137841" cy="986400"/>
          </a:xfrm>
        </p:spPr>
        <p:txBody>
          <a:bodyPr>
            <a:noAutofit/>
          </a:bodyPr>
          <a:lstStyle>
            <a:lvl1pPr>
              <a:lnSpc>
                <a:spcPct val="90000"/>
              </a:lnSpc>
              <a:defRPr sz="2200" b="1" cap="all">
                <a:solidFill>
                  <a:schemeClr val="tx1"/>
                </a:solidFill>
                <a:latin typeface="+mn-lt"/>
              </a:defRPr>
            </a:lvl1pPr>
          </a:lstStyle>
          <a:p>
            <a:r>
              <a:rPr lang="fr-FR"/>
              <a:t>CLIQUEZ ET MODIFIEZ LE TITRE</a:t>
            </a:r>
            <a:endParaRPr lang="en-US"/>
          </a:p>
        </p:txBody>
      </p:sp>
      <p:sp>
        <p:nvSpPr>
          <p:cNvPr id="3" name="Content Placeholder 2"/>
          <p:cNvSpPr>
            <a:spLocks noGrp="1"/>
          </p:cNvSpPr>
          <p:nvPr>
            <p:ph idx="1" hasCustomPrompt="1"/>
          </p:nvPr>
        </p:nvSpPr>
        <p:spPr>
          <a:xfrm>
            <a:off x="681043" y="1514475"/>
            <a:ext cx="8137841" cy="4662487"/>
          </a:xfrm>
        </p:spPr>
        <p:txBody>
          <a:bodyPr anchor="t">
            <a:noAutofit/>
          </a:bodyPr>
          <a:lstStyle>
            <a:lvl1pPr marL="223824" indent="-223824" algn="just">
              <a:lnSpc>
                <a:spcPct val="100000"/>
              </a:lnSpc>
              <a:spcBef>
                <a:spcPts val="1200"/>
              </a:spcBef>
              <a:buClr>
                <a:srgbClr val="D32E59"/>
              </a:buClr>
              <a:buSzPct val="80000"/>
              <a:buFont typeface="Wingdings 3" panose="05040102010807070707" pitchFamily="18" charset="2"/>
              <a:buChar char="}"/>
              <a:defRPr sz="1400">
                <a:solidFill>
                  <a:srgbClr val="3C4646"/>
                </a:solidFill>
              </a:defRPr>
            </a:lvl1pPr>
            <a:lvl2pPr algn="just">
              <a:lnSpc>
                <a:spcPct val="100000"/>
              </a:lnSpc>
              <a:spcBef>
                <a:spcPts val="400"/>
              </a:spcBef>
              <a:buClr>
                <a:srgbClr val="D32E59"/>
              </a:buClr>
              <a:defRPr sz="1200">
                <a:solidFill>
                  <a:srgbClr val="3C4646"/>
                </a:solidFill>
              </a:defRPr>
            </a:lvl2pPr>
            <a:lvl3pPr marL="977900" indent="-171450" algn="just">
              <a:lnSpc>
                <a:spcPct val="100000"/>
              </a:lnSpc>
              <a:spcBef>
                <a:spcPts val="400"/>
              </a:spcBef>
              <a:buClr>
                <a:srgbClr val="CD3058"/>
              </a:buClr>
              <a:buSzPct val="100000"/>
              <a:buFont typeface="Lucida Grande"/>
              <a:buChar char="▪"/>
              <a:tabLst/>
              <a:defRPr sz="1100">
                <a:solidFill>
                  <a:srgbClr val="3C4646"/>
                </a:solidFill>
              </a:defRPr>
            </a:lvl3pPr>
            <a:lvl4pPr marL="1436688" indent="-228600" algn="just">
              <a:lnSpc>
                <a:spcPct val="100000"/>
              </a:lnSpc>
              <a:spcBef>
                <a:spcPts val="400"/>
              </a:spcBef>
              <a:defRPr sz="998">
                <a:solidFill>
                  <a:srgbClr val="3C4646"/>
                </a:solidFill>
              </a:defRPr>
            </a:lvl4pPr>
            <a:lvl5pPr>
              <a:defRPr>
                <a:solidFill>
                  <a:schemeClr val="tx1">
                    <a:lumMod val="65000"/>
                    <a:lumOff val="35000"/>
                  </a:schemeClr>
                </a:solidFill>
              </a:defRPr>
            </a:lvl5pPr>
          </a:lstStyle>
          <a:p>
            <a:pPr lvl="0"/>
            <a:r>
              <a:rPr lang="fr-FR"/>
              <a:t> Cliquez pour modifier les styles du texte du masque</a:t>
            </a:r>
          </a:p>
          <a:p>
            <a:pPr lvl="1"/>
            <a:r>
              <a:rPr lang="fr-FR"/>
              <a:t>Deuxième niveau</a:t>
            </a:r>
          </a:p>
          <a:p>
            <a:pPr lvl="2"/>
            <a:r>
              <a:rPr lang="fr-FR"/>
              <a:t>Troisième niveau</a:t>
            </a:r>
          </a:p>
          <a:p>
            <a:pPr lvl="3"/>
            <a:r>
              <a:rPr lang="fr-FR"/>
              <a:t>Quatrième niveau</a:t>
            </a:r>
          </a:p>
        </p:txBody>
      </p:sp>
    </p:spTree>
    <p:extLst>
      <p:ext uri="{BB962C8B-B14F-4D97-AF65-F5344CB8AC3E}">
        <p14:creationId xmlns:p14="http://schemas.microsoft.com/office/powerpoint/2010/main" val="621605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page de texte sans titre">
    <p:spTree>
      <p:nvGrpSpPr>
        <p:cNvPr id="1" name=""/>
        <p:cNvGrpSpPr/>
        <p:nvPr/>
      </p:nvGrpSpPr>
      <p:grpSpPr>
        <a:xfrm>
          <a:off x="0" y="0"/>
          <a:ext cx="0" cy="0"/>
          <a:chOff x="0" y="0"/>
          <a:chExt cx="0" cy="0"/>
        </a:xfrm>
      </p:grpSpPr>
      <p:sp>
        <p:nvSpPr>
          <p:cNvPr id="3" name="Content Placeholder 2"/>
          <p:cNvSpPr>
            <a:spLocks noGrp="1"/>
          </p:cNvSpPr>
          <p:nvPr>
            <p:ph idx="1" hasCustomPrompt="1"/>
          </p:nvPr>
        </p:nvSpPr>
        <p:spPr>
          <a:xfrm>
            <a:off x="683307" y="1514475"/>
            <a:ext cx="8135753" cy="4767401"/>
          </a:xfrm>
        </p:spPr>
        <p:txBody>
          <a:bodyPr anchor="t">
            <a:noAutofit/>
          </a:bodyPr>
          <a:lstStyle>
            <a:lvl1pPr marL="223824" indent="-223824" algn="just">
              <a:lnSpc>
                <a:spcPct val="100000"/>
              </a:lnSpc>
              <a:spcBef>
                <a:spcPts val="1200"/>
              </a:spcBef>
              <a:buClr>
                <a:srgbClr val="D32E59"/>
              </a:buClr>
              <a:buSzPct val="80000"/>
              <a:buFont typeface="Wingdings 3" panose="05040102010807070707" pitchFamily="18" charset="2"/>
              <a:buChar char="}"/>
              <a:defRPr sz="1400">
                <a:solidFill>
                  <a:srgbClr val="3C4646"/>
                </a:solidFill>
              </a:defRPr>
            </a:lvl1pPr>
            <a:lvl2pPr algn="just">
              <a:lnSpc>
                <a:spcPct val="100000"/>
              </a:lnSpc>
              <a:spcBef>
                <a:spcPts val="400"/>
              </a:spcBef>
              <a:buClr>
                <a:srgbClr val="D32E59"/>
              </a:buClr>
              <a:defRPr sz="1200">
                <a:solidFill>
                  <a:srgbClr val="3C4646"/>
                </a:solidFill>
              </a:defRPr>
            </a:lvl2pPr>
            <a:lvl3pPr marL="977900" indent="-171450" algn="just">
              <a:lnSpc>
                <a:spcPct val="100000"/>
              </a:lnSpc>
              <a:spcBef>
                <a:spcPts val="400"/>
              </a:spcBef>
              <a:buClr>
                <a:srgbClr val="D32E59"/>
              </a:buClr>
              <a:buSzPct val="100000"/>
              <a:buFont typeface="Lucida Grande"/>
              <a:buChar char="▪"/>
              <a:tabLst/>
              <a:defRPr sz="1100">
                <a:solidFill>
                  <a:srgbClr val="3C4646"/>
                </a:solidFill>
              </a:defRPr>
            </a:lvl3pPr>
            <a:lvl4pPr marL="1436688" indent="-228600" algn="just">
              <a:lnSpc>
                <a:spcPct val="100000"/>
              </a:lnSpc>
              <a:spcBef>
                <a:spcPts val="400"/>
              </a:spcBef>
              <a:defRPr sz="998">
                <a:solidFill>
                  <a:srgbClr val="3C4646"/>
                </a:solidFill>
              </a:defRPr>
            </a:lvl4pPr>
            <a:lvl5pPr>
              <a:defRPr>
                <a:solidFill>
                  <a:schemeClr val="tx1">
                    <a:lumMod val="65000"/>
                    <a:lumOff val="35000"/>
                  </a:schemeClr>
                </a:solidFill>
              </a:defRPr>
            </a:lvl5pPr>
          </a:lstStyle>
          <a:p>
            <a:pPr lvl="0"/>
            <a:r>
              <a:rPr lang="fr-FR"/>
              <a:t> Cliquez pour modifier les styles du texte du masque</a:t>
            </a:r>
          </a:p>
          <a:p>
            <a:pPr lvl="1"/>
            <a:r>
              <a:rPr lang="fr-FR"/>
              <a:t>Deuxième niveau</a:t>
            </a:r>
          </a:p>
          <a:p>
            <a:pPr lvl="2"/>
            <a:r>
              <a:rPr lang="fr-FR"/>
              <a:t>Troisième niveau</a:t>
            </a:r>
          </a:p>
          <a:p>
            <a:pPr lvl="3"/>
            <a:r>
              <a:rPr lang="fr-FR"/>
              <a:t>Quatrième niveau</a:t>
            </a:r>
          </a:p>
        </p:txBody>
      </p:sp>
      <p:sp>
        <p:nvSpPr>
          <p:cNvPr id="4" name="Espace réservé du contenu 4"/>
          <p:cNvSpPr>
            <a:spLocks noGrp="1"/>
          </p:cNvSpPr>
          <p:nvPr>
            <p:ph sz="quarter" idx="10"/>
          </p:nvPr>
        </p:nvSpPr>
        <p:spPr>
          <a:xfrm>
            <a:off x="680992" y="491361"/>
            <a:ext cx="8138069" cy="846902"/>
          </a:xfrm>
        </p:spPr>
        <p:txBody>
          <a:bodyPr>
            <a:noAutofit/>
          </a:bodyPr>
          <a:lstStyle>
            <a:lvl1pPr marL="0" indent="0">
              <a:lnSpc>
                <a:spcPts val="1800"/>
              </a:lnSpc>
              <a:spcBef>
                <a:spcPts val="0"/>
              </a:spcBef>
              <a:buNone/>
              <a:defRPr sz="1600">
                <a:solidFill>
                  <a:srgbClr val="D32E59"/>
                </a:solidFill>
              </a:defRPr>
            </a:lvl1pPr>
          </a:lstStyle>
          <a:p>
            <a:pPr lvl="0"/>
            <a:r>
              <a:rPr lang="fr-FR"/>
              <a:t>Cliquez pour modifier les styles du texte du masque</a:t>
            </a:r>
          </a:p>
        </p:txBody>
      </p:sp>
    </p:spTree>
    <p:extLst>
      <p:ext uri="{BB962C8B-B14F-4D97-AF65-F5344CB8AC3E}">
        <p14:creationId xmlns:p14="http://schemas.microsoft.com/office/powerpoint/2010/main" val="17803407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exte 2 colonnes">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81043" y="363600"/>
            <a:ext cx="8137841" cy="992658"/>
          </a:xfrm>
        </p:spPr>
        <p:txBody>
          <a:bodyPr>
            <a:noAutofit/>
          </a:bodyPr>
          <a:lstStyle>
            <a:lvl1pPr>
              <a:lnSpc>
                <a:spcPct val="90000"/>
              </a:lnSpc>
              <a:defRPr sz="2200" b="1" cap="all">
                <a:solidFill>
                  <a:schemeClr val="tx1"/>
                </a:solidFill>
                <a:latin typeface="+mn-lt"/>
              </a:defRPr>
            </a:lvl1pPr>
          </a:lstStyle>
          <a:p>
            <a:r>
              <a:rPr lang="fr-FR"/>
              <a:t>CLIQUEZ ET MODIFIEZ LE TITRE</a:t>
            </a:r>
            <a:endParaRPr lang="en-US"/>
          </a:p>
        </p:txBody>
      </p:sp>
      <p:sp>
        <p:nvSpPr>
          <p:cNvPr id="3" name="Content Placeholder 2"/>
          <p:cNvSpPr>
            <a:spLocks noGrp="1"/>
          </p:cNvSpPr>
          <p:nvPr>
            <p:ph idx="1"/>
          </p:nvPr>
        </p:nvSpPr>
        <p:spPr>
          <a:xfrm>
            <a:off x="681044" y="2427321"/>
            <a:ext cx="4035848" cy="4116791"/>
          </a:xfrm>
        </p:spPr>
        <p:txBody>
          <a:bodyPr anchor="t">
            <a:noAutofit/>
          </a:bodyPr>
          <a:lstStyle>
            <a:lvl1pPr marL="223824" indent="-223824">
              <a:lnSpc>
                <a:spcPct val="100000"/>
              </a:lnSpc>
              <a:spcBef>
                <a:spcPts val="1200"/>
              </a:spcBef>
              <a:buClr>
                <a:srgbClr val="CD3058"/>
              </a:buClr>
              <a:buSzPct val="80000"/>
              <a:buFont typeface="Wingdings 3" panose="05040102010807070707" pitchFamily="18" charset="2"/>
              <a:buChar char="}"/>
              <a:defRPr sz="1400">
                <a:solidFill>
                  <a:srgbClr val="3C4646"/>
                </a:solidFill>
              </a:defRPr>
            </a:lvl1pPr>
            <a:lvl2pPr>
              <a:lnSpc>
                <a:spcPct val="100000"/>
              </a:lnSpc>
              <a:spcBef>
                <a:spcPts val="400"/>
              </a:spcBef>
              <a:buClr>
                <a:srgbClr val="CD3058"/>
              </a:buClr>
              <a:defRPr sz="1200">
                <a:solidFill>
                  <a:srgbClr val="3C4646"/>
                </a:solidFill>
              </a:defRPr>
            </a:lvl2pPr>
            <a:lvl3pPr marL="1119119" indent="-223824">
              <a:lnSpc>
                <a:spcPct val="100000"/>
              </a:lnSpc>
              <a:spcBef>
                <a:spcPts val="400"/>
              </a:spcBef>
              <a:buClr>
                <a:srgbClr val="D32E59"/>
              </a:buClr>
              <a:buFont typeface="Lucida Grande"/>
              <a:buChar char="▪"/>
              <a:defRPr sz="1100">
                <a:solidFill>
                  <a:srgbClr val="3C4646"/>
                </a:solidFill>
              </a:defRPr>
            </a:lvl3pPr>
            <a:lvl4pPr>
              <a:lnSpc>
                <a:spcPct val="100000"/>
              </a:lnSpc>
              <a:spcBef>
                <a:spcPts val="400"/>
              </a:spcBef>
              <a:defRPr sz="998">
                <a:solidFill>
                  <a:srgbClr val="3C4646"/>
                </a:solidFill>
              </a:defRPr>
            </a:lvl4pPr>
            <a:lvl5pPr>
              <a:defRPr>
                <a:solidFill>
                  <a:schemeClr val="tx1">
                    <a:lumMod val="65000"/>
                    <a:lumOff val="35000"/>
                  </a:schemeClr>
                </a:solidFill>
              </a:defRPr>
            </a:lvl5pPr>
          </a:lstStyle>
          <a:p>
            <a:pPr lvl="0"/>
            <a:r>
              <a:rPr lang="fr-FR"/>
              <a:t>Cliquez pour modifier les styles du texte du masque</a:t>
            </a:r>
          </a:p>
          <a:p>
            <a:pPr lvl="1"/>
            <a:r>
              <a:rPr lang="fr-FR"/>
              <a:t>Deuxième niveau</a:t>
            </a:r>
          </a:p>
          <a:p>
            <a:pPr lvl="2"/>
            <a:r>
              <a:rPr lang="fr-FR"/>
              <a:t>Troisième niveau</a:t>
            </a:r>
          </a:p>
          <a:p>
            <a:pPr lvl="3"/>
            <a:r>
              <a:rPr lang="fr-FR"/>
              <a:t>Quatrième niveau</a:t>
            </a:r>
          </a:p>
        </p:txBody>
      </p:sp>
      <p:sp>
        <p:nvSpPr>
          <p:cNvPr id="6" name="Content Placeholder 2"/>
          <p:cNvSpPr>
            <a:spLocks noGrp="1"/>
          </p:cNvSpPr>
          <p:nvPr>
            <p:ph idx="11"/>
          </p:nvPr>
        </p:nvSpPr>
        <p:spPr>
          <a:xfrm>
            <a:off x="4783035" y="2427321"/>
            <a:ext cx="4035848" cy="4116791"/>
          </a:xfrm>
        </p:spPr>
        <p:txBody>
          <a:bodyPr anchor="t">
            <a:noAutofit/>
          </a:bodyPr>
          <a:lstStyle>
            <a:lvl1pPr marL="223824" indent="-223824">
              <a:lnSpc>
                <a:spcPct val="100000"/>
              </a:lnSpc>
              <a:spcBef>
                <a:spcPts val="1200"/>
              </a:spcBef>
              <a:buClr>
                <a:srgbClr val="CD3058"/>
              </a:buClr>
              <a:buSzPct val="80000"/>
              <a:buFont typeface="Wingdings 3" panose="05040102010807070707" pitchFamily="18" charset="2"/>
              <a:buChar char="}"/>
              <a:defRPr sz="1400">
                <a:solidFill>
                  <a:srgbClr val="3C4646"/>
                </a:solidFill>
              </a:defRPr>
            </a:lvl1pPr>
            <a:lvl2pPr>
              <a:lnSpc>
                <a:spcPct val="100000"/>
              </a:lnSpc>
              <a:spcBef>
                <a:spcPts val="400"/>
              </a:spcBef>
              <a:buClr>
                <a:srgbClr val="CD3058"/>
              </a:buClr>
              <a:defRPr sz="1200">
                <a:solidFill>
                  <a:srgbClr val="3C4646"/>
                </a:solidFill>
              </a:defRPr>
            </a:lvl2pPr>
            <a:lvl3pPr marL="1119119" indent="-223824">
              <a:lnSpc>
                <a:spcPct val="100000"/>
              </a:lnSpc>
              <a:spcBef>
                <a:spcPts val="400"/>
              </a:spcBef>
              <a:buClr>
                <a:srgbClr val="D32E59"/>
              </a:buClr>
              <a:buFont typeface="Lucida Grande"/>
              <a:buChar char="▪"/>
              <a:defRPr sz="1100">
                <a:solidFill>
                  <a:srgbClr val="3C4646"/>
                </a:solidFill>
              </a:defRPr>
            </a:lvl3pPr>
            <a:lvl4pPr>
              <a:lnSpc>
                <a:spcPct val="100000"/>
              </a:lnSpc>
              <a:spcBef>
                <a:spcPts val="400"/>
              </a:spcBef>
              <a:defRPr sz="998">
                <a:solidFill>
                  <a:srgbClr val="3C4646"/>
                </a:solidFill>
              </a:defRPr>
            </a:lvl4pPr>
            <a:lvl5pPr>
              <a:defRPr>
                <a:solidFill>
                  <a:schemeClr val="tx1">
                    <a:lumMod val="65000"/>
                    <a:lumOff val="35000"/>
                  </a:schemeClr>
                </a:solidFill>
              </a:defRPr>
            </a:lvl5pPr>
          </a:lstStyle>
          <a:p>
            <a:pPr lvl="0"/>
            <a:r>
              <a:rPr lang="fr-FR"/>
              <a:t>Cliquez pour modifier les styles du texte du masque</a:t>
            </a:r>
          </a:p>
          <a:p>
            <a:pPr lvl="1"/>
            <a:r>
              <a:rPr lang="fr-FR"/>
              <a:t>Deuxième niveau</a:t>
            </a:r>
          </a:p>
          <a:p>
            <a:pPr lvl="2"/>
            <a:r>
              <a:rPr lang="fr-FR"/>
              <a:t>Troisième niveau</a:t>
            </a:r>
          </a:p>
          <a:p>
            <a:pPr lvl="3"/>
            <a:r>
              <a:rPr lang="fr-FR"/>
              <a:t>Quatrième niveau</a:t>
            </a:r>
          </a:p>
        </p:txBody>
      </p:sp>
      <p:sp>
        <p:nvSpPr>
          <p:cNvPr id="8" name="Espace réservé du contenu 4"/>
          <p:cNvSpPr>
            <a:spLocks noGrp="1"/>
          </p:cNvSpPr>
          <p:nvPr>
            <p:ph sz="quarter" idx="10"/>
          </p:nvPr>
        </p:nvSpPr>
        <p:spPr>
          <a:xfrm>
            <a:off x="680992" y="1515630"/>
            <a:ext cx="8138069" cy="767021"/>
          </a:xfrm>
        </p:spPr>
        <p:txBody>
          <a:bodyPr>
            <a:noAutofit/>
          </a:bodyPr>
          <a:lstStyle>
            <a:lvl1pPr marL="0" indent="0">
              <a:lnSpc>
                <a:spcPts val="1800"/>
              </a:lnSpc>
              <a:spcBef>
                <a:spcPts val="0"/>
              </a:spcBef>
              <a:buNone/>
              <a:defRPr sz="1600">
                <a:solidFill>
                  <a:srgbClr val="D32E59"/>
                </a:solidFill>
              </a:defRPr>
            </a:lvl1pPr>
          </a:lstStyle>
          <a:p>
            <a:pPr lvl="0"/>
            <a:r>
              <a:rPr lang="fr-FR"/>
              <a:t>Cliquez pour modifier les styles du texte du masque</a:t>
            </a:r>
          </a:p>
        </p:txBody>
      </p:sp>
    </p:spTree>
    <p:extLst>
      <p:ext uri="{BB962C8B-B14F-4D97-AF65-F5344CB8AC3E}">
        <p14:creationId xmlns:p14="http://schemas.microsoft.com/office/powerpoint/2010/main" val="38844687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page 2 blocs haut et bas">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81043" y="365134"/>
            <a:ext cx="8137841" cy="985830"/>
          </a:xfrm>
        </p:spPr>
        <p:txBody>
          <a:bodyPr>
            <a:noAutofit/>
          </a:bodyPr>
          <a:lstStyle>
            <a:lvl1pPr>
              <a:lnSpc>
                <a:spcPct val="90000"/>
              </a:lnSpc>
              <a:defRPr sz="2200" b="1" cap="all">
                <a:solidFill>
                  <a:schemeClr val="tx1"/>
                </a:solidFill>
                <a:latin typeface="+mn-lt"/>
              </a:defRPr>
            </a:lvl1pPr>
          </a:lstStyle>
          <a:p>
            <a:r>
              <a:rPr lang="fr-FR"/>
              <a:t>CLIQUEZ ET MODIFIEZ LE TITRE</a:t>
            </a:r>
            <a:endParaRPr lang="en-US"/>
          </a:p>
        </p:txBody>
      </p:sp>
      <p:sp>
        <p:nvSpPr>
          <p:cNvPr id="3" name="Content Placeholder 2"/>
          <p:cNvSpPr>
            <a:spLocks noGrp="1"/>
          </p:cNvSpPr>
          <p:nvPr>
            <p:ph idx="1"/>
          </p:nvPr>
        </p:nvSpPr>
        <p:spPr>
          <a:xfrm>
            <a:off x="681044" y="1504950"/>
            <a:ext cx="8137840" cy="2340328"/>
          </a:xfrm>
        </p:spPr>
        <p:txBody>
          <a:bodyPr anchor="t">
            <a:noAutofit/>
          </a:bodyPr>
          <a:lstStyle>
            <a:lvl1pPr marL="223824" indent="-223824" algn="just">
              <a:lnSpc>
                <a:spcPct val="100000"/>
              </a:lnSpc>
              <a:spcBef>
                <a:spcPts val="1200"/>
              </a:spcBef>
              <a:buClr>
                <a:srgbClr val="D32E59"/>
              </a:buClr>
              <a:buSzPct val="80000"/>
              <a:buFont typeface="Wingdings 3" panose="05040102010807070707" pitchFamily="18" charset="2"/>
              <a:buChar char="}"/>
              <a:defRPr sz="1400">
                <a:solidFill>
                  <a:srgbClr val="3C4646"/>
                </a:solidFill>
              </a:defRPr>
            </a:lvl1pPr>
            <a:lvl2pPr marL="538163" indent="-228600" algn="just">
              <a:lnSpc>
                <a:spcPct val="100000"/>
              </a:lnSpc>
              <a:spcBef>
                <a:spcPts val="400"/>
              </a:spcBef>
              <a:buClr>
                <a:srgbClr val="D32E59"/>
              </a:buClr>
              <a:defRPr sz="1200">
                <a:solidFill>
                  <a:srgbClr val="3C4646"/>
                </a:solidFill>
              </a:defRPr>
            </a:lvl2pPr>
            <a:lvl3pPr marL="898525" indent="-222250" algn="just">
              <a:lnSpc>
                <a:spcPct val="100000"/>
              </a:lnSpc>
              <a:spcBef>
                <a:spcPts val="400"/>
              </a:spcBef>
              <a:buClr>
                <a:srgbClr val="D32E59"/>
              </a:buClr>
              <a:buFont typeface="Lucida Grande"/>
              <a:buChar char="▪"/>
              <a:defRPr sz="1100">
                <a:solidFill>
                  <a:srgbClr val="3C4646"/>
                </a:solidFill>
              </a:defRPr>
            </a:lvl3pPr>
            <a:lvl4pPr marL="1254125" indent="-228600" algn="just">
              <a:lnSpc>
                <a:spcPct val="100000"/>
              </a:lnSpc>
              <a:spcBef>
                <a:spcPts val="400"/>
              </a:spcBef>
              <a:tabLst/>
              <a:defRPr sz="998">
                <a:solidFill>
                  <a:srgbClr val="3C4646"/>
                </a:solidFill>
              </a:defRPr>
            </a:lvl4pPr>
            <a:lvl5pPr>
              <a:defRPr>
                <a:solidFill>
                  <a:schemeClr val="tx1">
                    <a:lumMod val="65000"/>
                    <a:lumOff val="35000"/>
                  </a:schemeClr>
                </a:solidFill>
              </a:defRPr>
            </a:lvl5pPr>
          </a:lstStyle>
          <a:p>
            <a:pPr lvl="0"/>
            <a:r>
              <a:rPr lang="fr-FR"/>
              <a:t>Cliquez pour modifier les styles du texte du masque</a:t>
            </a:r>
          </a:p>
          <a:p>
            <a:pPr lvl="1"/>
            <a:r>
              <a:rPr lang="fr-FR"/>
              <a:t>Deuxième niveau</a:t>
            </a:r>
          </a:p>
          <a:p>
            <a:pPr lvl="2"/>
            <a:r>
              <a:rPr lang="fr-FR"/>
              <a:t>Troisième niveau</a:t>
            </a:r>
          </a:p>
          <a:p>
            <a:pPr lvl="3"/>
            <a:r>
              <a:rPr lang="fr-FR"/>
              <a:t>Quatrième niveau</a:t>
            </a:r>
          </a:p>
        </p:txBody>
      </p:sp>
      <p:sp>
        <p:nvSpPr>
          <p:cNvPr id="6" name="Content Placeholder 2"/>
          <p:cNvSpPr>
            <a:spLocks noGrp="1"/>
          </p:cNvSpPr>
          <p:nvPr>
            <p:ph idx="11"/>
          </p:nvPr>
        </p:nvSpPr>
        <p:spPr>
          <a:xfrm>
            <a:off x="681044" y="4042831"/>
            <a:ext cx="8137839" cy="2340000"/>
          </a:xfrm>
        </p:spPr>
        <p:txBody>
          <a:bodyPr anchor="t">
            <a:noAutofit/>
          </a:bodyPr>
          <a:lstStyle>
            <a:lvl1pPr marL="223824" indent="-223824" algn="just">
              <a:lnSpc>
                <a:spcPct val="100000"/>
              </a:lnSpc>
              <a:spcBef>
                <a:spcPts val="1200"/>
              </a:spcBef>
              <a:buClr>
                <a:srgbClr val="D32E59"/>
              </a:buClr>
              <a:buSzPct val="80000"/>
              <a:buFont typeface="Wingdings 3" panose="05040102010807070707" pitchFamily="18" charset="2"/>
              <a:buChar char="}"/>
              <a:defRPr sz="1400">
                <a:solidFill>
                  <a:srgbClr val="3C4646"/>
                </a:solidFill>
              </a:defRPr>
            </a:lvl1pPr>
            <a:lvl2pPr marL="538163" indent="-228600" algn="just">
              <a:lnSpc>
                <a:spcPct val="100000"/>
              </a:lnSpc>
              <a:spcBef>
                <a:spcPts val="400"/>
              </a:spcBef>
              <a:buClr>
                <a:srgbClr val="D32E59"/>
              </a:buClr>
              <a:defRPr sz="1200">
                <a:solidFill>
                  <a:srgbClr val="3C4646"/>
                </a:solidFill>
              </a:defRPr>
            </a:lvl2pPr>
            <a:lvl3pPr marL="898525" indent="-222250" algn="just">
              <a:lnSpc>
                <a:spcPct val="100000"/>
              </a:lnSpc>
              <a:spcBef>
                <a:spcPts val="400"/>
              </a:spcBef>
              <a:buClr>
                <a:srgbClr val="D32E59"/>
              </a:buClr>
              <a:buFont typeface="Lucida Grande"/>
              <a:buChar char="▪"/>
              <a:defRPr sz="1100">
                <a:solidFill>
                  <a:srgbClr val="3C4646"/>
                </a:solidFill>
              </a:defRPr>
            </a:lvl3pPr>
            <a:lvl4pPr marL="1254125" indent="-228600" algn="just">
              <a:lnSpc>
                <a:spcPct val="100000"/>
              </a:lnSpc>
              <a:spcBef>
                <a:spcPts val="400"/>
              </a:spcBef>
              <a:defRPr sz="998">
                <a:solidFill>
                  <a:srgbClr val="3C4646"/>
                </a:solidFill>
              </a:defRPr>
            </a:lvl4pPr>
            <a:lvl5pPr>
              <a:defRPr>
                <a:solidFill>
                  <a:schemeClr val="tx1">
                    <a:lumMod val="65000"/>
                    <a:lumOff val="35000"/>
                  </a:schemeClr>
                </a:solidFill>
              </a:defRPr>
            </a:lvl5pPr>
          </a:lstStyle>
          <a:p>
            <a:pPr lvl="0"/>
            <a:r>
              <a:rPr lang="fr-FR"/>
              <a:t>Cliquez pour modifier les styles du texte du masque</a:t>
            </a:r>
          </a:p>
          <a:p>
            <a:pPr lvl="1"/>
            <a:r>
              <a:rPr lang="fr-FR"/>
              <a:t>Deuxième niveau</a:t>
            </a:r>
          </a:p>
          <a:p>
            <a:pPr lvl="2"/>
            <a:r>
              <a:rPr lang="fr-FR"/>
              <a:t>Troisième niveau</a:t>
            </a:r>
          </a:p>
          <a:p>
            <a:pPr lvl="3"/>
            <a:r>
              <a:rPr lang="fr-FR"/>
              <a:t>Quatrième niveau</a:t>
            </a:r>
          </a:p>
        </p:txBody>
      </p:sp>
    </p:spTree>
    <p:extLst>
      <p:ext uri="{BB962C8B-B14F-4D97-AF65-F5344CB8AC3E}">
        <p14:creationId xmlns:p14="http://schemas.microsoft.com/office/powerpoint/2010/main" val="9376450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4 illustrations">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81043" y="363600"/>
            <a:ext cx="8137841" cy="992658"/>
          </a:xfrm>
        </p:spPr>
        <p:txBody>
          <a:bodyPr>
            <a:noAutofit/>
          </a:bodyPr>
          <a:lstStyle>
            <a:lvl1pPr>
              <a:lnSpc>
                <a:spcPct val="90000"/>
              </a:lnSpc>
              <a:defRPr sz="2200" b="1" cap="all">
                <a:solidFill>
                  <a:schemeClr val="tx1"/>
                </a:solidFill>
                <a:latin typeface="+mn-lt"/>
              </a:defRPr>
            </a:lvl1pPr>
          </a:lstStyle>
          <a:p>
            <a:r>
              <a:rPr lang="fr-FR"/>
              <a:t>CLIQUEZ ET MODIFIEZ LE TITRE</a:t>
            </a:r>
            <a:endParaRPr lang="en-US"/>
          </a:p>
        </p:txBody>
      </p:sp>
      <p:sp>
        <p:nvSpPr>
          <p:cNvPr id="3" name="Content Placeholder 2"/>
          <p:cNvSpPr>
            <a:spLocks noGrp="1"/>
          </p:cNvSpPr>
          <p:nvPr>
            <p:ph idx="1"/>
          </p:nvPr>
        </p:nvSpPr>
        <p:spPr>
          <a:xfrm>
            <a:off x="681045" y="1514475"/>
            <a:ext cx="3995999" cy="2407828"/>
          </a:xfrm>
        </p:spPr>
        <p:txBody>
          <a:bodyPr anchor="t">
            <a:noAutofit/>
          </a:bodyPr>
          <a:lstStyle>
            <a:lvl1pPr marL="223824" indent="-223824">
              <a:lnSpc>
                <a:spcPct val="100000"/>
              </a:lnSpc>
              <a:spcBef>
                <a:spcPts val="1200"/>
              </a:spcBef>
              <a:buClr>
                <a:srgbClr val="CD3058"/>
              </a:buClr>
              <a:buSzPct val="80000"/>
              <a:buFont typeface="Wingdings 3" panose="05040102010807070707" pitchFamily="18" charset="2"/>
              <a:buChar char="}"/>
              <a:defRPr sz="1400">
                <a:solidFill>
                  <a:srgbClr val="3C4646"/>
                </a:solidFill>
              </a:defRPr>
            </a:lvl1pPr>
            <a:lvl2pPr>
              <a:lnSpc>
                <a:spcPct val="100000"/>
              </a:lnSpc>
              <a:spcBef>
                <a:spcPts val="400"/>
              </a:spcBef>
              <a:buClr>
                <a:srgbClr val="CD3058"/>
              </a:buClr>
              <a:defRPr sz="1200">
                <a:solidFill>
                  <a:srgbClr val="3C4646"/>
                </a:solidFill>
              </a:defRPr>
            </a:lvl2pPr>
            <a:lvl3pPr marL="1119119" indent="-223824">
              <a:lnSpc>
                <a:spcPct val="100000"/>
              </a:lnSpc>
              <a:spcBef>
                <a:spcPts val="400"/>
              </a:spcBef>
              <a:buClr>
                <a:srgbClr val="D32E59"/>
              </a:buClr>
              <a:buFont typeface="Lucida Grande"/>
              <a:buChar char="▪"/>
              <a:defRPr sz="1100">
                <a:solidFill>
                  <a:srgbClr val="3C4646"/>
                </a:solidFill>
              </a:defRPr>
            </a:lvl3pPr>
            <a:lvl4pPr>
              <a:lnSpc>
                <a:spcPct val="100000"/>
              </a:lnSpc>
              <a:spcBef>
                <a:spcPts val="400"/>
              </a:spcBef>
              <a:defRPr sz="998">
                <a:solidFill>
                  <a:srgbClr val="3C4646"/>
                </a:solidFill>
              </a:defRPr>
            </a:lvl4pPr>
            <a:lvl5pPr>
              <a:defRPr>
                <a:solidFill>
                  <a:schemeClr val="tx1">
                    <a:lumMod val="65000"/>
                    <a:lumOff val="35000"/>
                  </a:schemeClr>
                </a:solidFill>
              </a:defRPr>
            </a:lvl5pPr>
          </a:lstStyle>
          <a:p>
            <a:pPr lvl="0"/>
            <a:r>
              <a:rPr lang="fr-FR"/>
              <a:t>Cliquez pour modifier les styles du texte du masque</a:t>
            </a:r>
          </a:p>
          <a:p>
            <a:pPr lvl="1"/>
            <a:r>
              <a:rPr lang="fr-FR"/>
              <a:t>Deuxième niveau</a:t>
            </a:r>
          </a:p>
          <a:p>
            <a:pPr lvl="2"/>
            <a:r>
              <a:rPr lang="fr-FR"/>
              <a:t>Troisième niveau</a:t>
            </a:r>
          </a:p>
          <a:p>
            <a:pPr lvl="3"/>
            <a:r>
              <a:rPr lang="fr-FR"/>
              <a:t>Quatrième niveau</a:t>
            </a:r>
          </a:p>
        </p:txBody>
      </p:sp>
      <p:sp>
        <p:nvSpPr>
          <p:cNvPr id="6" name="Content Placeholder 2"/>
          <p:cNvSpPr>
            <a:spLocks noGrp="1"/>
          </p:cNvSpPr>
          <p:nvPr>
            <p:ph idx="11"/>
          </p:nvPr>
        </p:nvSpPr>
        <p:spPr>
          <a:xfrm>
            <a:off x="4823226" y="1514475"/>
            <a:ext cx="3995999" cy="2407828"/>
          </a:xfrm>
        </p:spPr>
        <p:txBody>
          <a:bodyPr anchor="t">
            <a:noAutofit/>
          </a:bodyPr>
          <a:lstStyle>
            <a:lvl1pPr marL="223824" indent="-223824">
              <a:lnSpc>
                <a:spcPct val="100000"/>
              </a:lnSpc>
              <a:spcBef>
                <a:spcPts val="1200"/>
              </a:spcBef>
              <a:buClr>
                <a:srgbClr val="CD3058"/>
              </a:buClr>
              <a:buSzPct val="80000"/>
              <a:buFont typeface="Wingdings 3" panose="05040102010807070707" pitchFamily="18" charset="2"/>
              <a:buChar char="}"/>
              <a:defRPr sz="1400">
                <a:solidFill>
                  <a:srgbClr val="3C4646"/>
                </a:solidFill>
              </a:defRPr>
            </a:lvl1pPr>
            <a:lvl2pPr>
              <a:lnSpc>
                <a:spcPct val="100000"/>
              </a:lnSpc>
              <a:spcBef>
                <a:spcPts val="400"/>
              </a:spcBef>
              <a:buClr>
                <a:srgbClr val="CD3058"/>
              </a:buClr>
              <a:defRPr sz="1200">
                <a:solidFill>
                  <a:srgbClr val="3C4646"/>
                </a:solidFill>
              </a:defRPr>
            </a:lvl2pPr>
            <a:lvl3pPr marL="1119119" indent="-223824">
              <a:lnSpc>
                <a:spcPct val="100000"/>
              </a:lnSpc>
              <a:spcBef>
                <a:spcPts val="400"/>
              </a:spcBef>
              <a:buClr>
                <a:srgbClr val="D32E59"/>
              </a:buClr>
              <a:buFont typeface="Lucida Grande"/>
              <a:buChar char="▪"/>
              <a:defRPr sz="1100">
                <a:solidFill>
                  <a:srgbClr val="3C4646"/>
                </a:solidFill>
              </a:defRPr>
            </a:lvl3pPr>
            <a:lvl4pPr>
              <a:lnSpc>
                <a:spcPct val="100000"/>
              </a:lnSpc>
              <a:spcBef>
                <a:spcPts val="400"/>
              </a:spcBef>
              <a:defRPr sz="998">
                <a:solidFill>
                  <a:srgbClr val="3C4646"/>
                </a:solidFill>
              </a:defRPr>
            </a:lvl4pPr>
            <a:lvl5pPr>
              <a:defRPr>
                <a:solidFill>
                  <a:schemeClr val="tx1">
                    <a:lumMod val="65000"/>
                    <a:lumOff val="35000"/>
                  </a:schemeClr>
                </a:solidFill>
              </a:defRPr>
            </a:lvl5pPr>
          </a:lstStyle>
          <a:p>
            <a:pPr lvl="0"/>
            <a:r>
              <a:rPr lang="fr-FR"/>
              <a:t>Cliquez pour modifier les styles du texte du masque</a:t>
            </a:r>
          </a:p>
          <a:p>
            <a:pPr lvl="1"/>
            <a:r>
              <a:rPr lang="fr-FR"/>
              <a:t>Deuxième niveau</a:t>
            </a:r>
          </a:p>
          <a:p>
            <a:pPr lvl="2"/>
            <a:r>
              <a:rPr lang="fr-FR"/>
              <a:t>Troisième niveau</a:t>
            </a:r>
          </a:p>
          <a:p>
            <a:pPr lvl="3"/>
            <a:r>
              <a:rPr lang="fr-FR"/>
              <a:t>Quatrième niveau</a:t>
            </a:r>
          </a:p>
        </p:txBody>
      </p:sp>
      <p:sp>
        <p:nvSpPr>
          <p:cNvPr id="8" name="Content Placeholder 2"/>
          <p:cNvSpPr>
            <a:spLocks noGrp="1"/>
          </p:cNvSpPr>
          <p:nvPr>
            <p:ph idx="12"/>
          </p:nvPr>
        </p:nvSpPr>
        <p:spPr>
          <a:xfrm>
            <a:off x="681045" y="4110592"/>
            <a:ext cx="3995999" cy="2407828"/>
          </a:xfrm>
        </p:spPr>
        <p:txBody>
          <a:bodyPr anchor="t">
            <a:noAutofit/>
          </a:bodyPr>
          <a:lstStyle>
            <a:lvl1pPr marL="223824" indent="-223824">
              <a:lnSpc>
                <a:spcPct val="100000"/>
              </a:lnSpc>
              <a:spcBef>
                <a:spcPts val="1200"/>
              </a:spcBef>
              <a:buClr>
                <a:srgbClr val="CD3058"/>
              </a:buClr>
              <a:buSzPct val="80000"/>
              <a:buFont typeface="Wingdings 3" panose="05040102010807070707" pitchFamily="18" charset="2"/>
              <a:buChar char="}"/>
              <a:defRPr sz="1400">
                <a:solidFill>
                  <a:srgbClr val="3C4646"/>
                </a:solidFill>
              </a:defRPr>
            </a:lvl1pPr>
            <a:lvl2pPr>
              <a:lnSpc>
                <a:spcPct val="100000"/>
              </a:lnSpc>
              <a:spcBef>
                <a:spcPts val="400"/>
              </a:spcBef>
              <a:buClr>
                <a:srgbClr val="CD3058"/>
              </a:buClr>
              <a:defRPr sz="1200">
                <a:solidFill>
                  <a:srgbClr val="3C4646"/>
                </a:solidFill>
              </a:defRPr>
            </a:lvl2pPr>
            <a:lvl3pPr marL="1119119" indent="-223824">
              <a:lnSpc>
                <a:spcPct val="100000"/>
              </a:lnSpc>
              <a:spcBef>
                <a:spcPts val="400"/>
              </a:spcBef>
              <a:buClr>
                <a:srgbClr val="D32E59"/>
              </a:buClr>
              <a:buFont typeface="Lucida Grande"/>
              <a:buChar char="▪"/>
              <a:defRPr sz="1100">
                <a:solidFill>
                  <a:srgbClr val="3C4646"/>
                </a:solidFill>
              </a:defRPr>
            </a:lvl3pPr>
            <a:lvl4pPr>
              <a:lnSpc>
                <a:spcPct val="100000"/>
              </a:lnSpc>
              <a:spcBef>
                <a:spcPts val="400"/>
              </a:spcBef>
              <a:defRPr sz="998">
                <a:solidFill>
                  <a:srgbClr val="3C4646"/>
                </a:solidFill>
              </a:defRPr>
            </a:lvl4pPr>
            <a:lvl5pPr>
              <a:defRPr>
                <a:solidFill>
                  <a:schemeClr val="tx1">
                    <a:lumMod val="65000"/>
                    <a:lumOff val="35000"/>
                  </a:schemeClr>
                </a:solidFill>
              </a:defRPr>
            </a:lvl5pPr>
          </a:lstStyle>
          <a:p>
            <a:pPr lvl="0"/>
            <a:r>
              <a:rPr lang="fr-FR"/>
              <a:t>Cliquez pour modifier les styles du texte du masque</a:t>
            </a:r>
          </a:p>
          <a:p>
            <a:pPr lvl="1"/>
            <a:r>
              <a:rPr lang="fr-FR"/>
              <a:t>Deuxième niveau</a:t>
            </a:r>
          </a:p>
          <a:p>
            <a:pPr lvl="2"/>
            <a:r>
              <a:rPr lang="fr-FR"/>
              <a:t>Troisième niveau</a:t>
            </a:r>
          </a:p>
          <a:p>
            <a:pPr lvl="3"/>
            <a:r>
              <a:rPr lang="fr-FR"/>
              <a:t>Quatrième niveau</a:t>
            </a:r>
          </a:p>
        </p:txBody>
      </p:sp>
      <p:sp>
        <p:nvSpPr>
          <p:cNvPr id="9" name="Content Placeholder 2"/>
          <p:cNvSpPr>
            <a:spLocks noGrp="1"/>
          </p:cNvSpPr>
          <p:nvPr>
            <p:ph idx="13"/>
          </p:nvPr>
        </p:nvSpPr>
        <p:spPr>
          <a:xfrm>
            <a:off x="4823226" y="4110592"/>
            <a:ext cx="3995999" cy="2407828"/>
          </a:xfrm>
        </p:spPr>
        <p:txBody>
          <a:bodyPr anchor="t">
            <a:noAutofit/>
          </a:bodyPr>
          <a:lstStyle>
            <a:lvl1pPr marL="223824" indent="-223824">
              <a:lnSpc>
                <a:spcPct val="100000"/>
              </a:lnSpc>
              <a:spcBef>
                <a:spcPts val="1200"/>
              </a:spcBef>
              <a:buClr>
                <a:srgbClr val="CD3058"/>
              </a:buClr>
              <a:buSzPct val="80000"/>
              <a:buFont typeface="Wingdings 3" panose="05040102010807070707" pitchFamily="18" charset="2"/>
              <a:buChar char="}"/>
              <a:defRPr sz="1400">
                <a:solidFill>
                  <a:srgbClr val="3C4646"/>
                </a:solidFill>
              </a:defRPr>
            </a:lvl1pPr>
            <a:lvl2pPr>
              <a:lnSpc>
                <a:spcPct val="100000"/>
              </a:lnSpc>
              <a:spcBef>
                <a:spcPts val="400"/>
              </a:spcBef>
              <a:buClr>
                <a:srgbClr val="CD3058"/>
              </a:buClr>
              <a:defRPr sz="1200">
                <a:solidFill>
                  <a:srgbClr val="3C4646"/>
                </a:solidFill>
              </a:defRPr>
            </a:lvl2pPr>
            <a:lvl3pPr marL="1119119" indent="-223824">
              <a:lnSpc>
                <a:spcPct val="100000"/>
              </a:lnSpc>
              <a:spcBef>
                <a:spcPts val="400"/>
              </a:spcBef>
              <a:buClr>
                <a:srgbClr val="D32E59"/>
              </a:buClr>
              <a:buFont typeface="Lucida Grande"/>
              <a:buChar char="▪"/>
              <a:defRPr sz="1100">
                <a:solidFill>
                  <a:srgbClr val="3C4646"/>
                </a:solidFill>
              </a:defRPr>
            </a:lvl3pPr>
            <a:lvl4pPr>
              <a:lnSpc>
                <a:spcPct val="100000"/>
              </a:lnSpc>
              <a:spcBef>
                <a:spcPts val="400"/>
              </a:spcBef>
              <a:defRPr sz="998">
                <a:solidFill>
                  <a:srgbClr val="3C4646"/>
                </a:solidFill>
              </a:defRPr>
            </a:lvl4pPr>
            <a:lvl5pPr>
              <a:defRPr>
                <a:solidFill>
                  <a:schemeClr val="tx1">
                    <a:lumMod val="65000"/>
                    <a:lumOff val="35000"/>
                  </a:schemeClr>
                </a:solidFill>
              </a:defRPr>
            </a:lvl5pPr>
          </a:lstStyle>
          <a:p>
            <a:pPr lvl="0"/>
            <a:r>
              <a:rPr lang="fr-FR"/>
              <a:t>Cliquez pour modifier les styles du texte du masque</a:t>
            </a:r>
          </a:p>
          <a:p>
            <a:pPr lvl="1"/>
            <a:r>
              <a:rPr lang="fr-FR"/>
              <a:t>Deuxième niveau</a:t>
            </a:r>
          </a:p>
          <a:p>
            <a:pPr lvl="2"/>
            <a:r>
              <a:rPr lang="fr-FR"/>
              <a:t>Troisième niveau</a:t>
            </a:r>
          </a:p>
          <a:p>
            <a:pPr lvl="3"/>
            <a:r>
              <a:rPr lang="fr-FR"/>
              <a:t>Quatrième niveau</a:t>
            </a:r>
          </a:p>
        </p:txBody>
      </p:sp>
    </p:spTree>
    <p:extLst>
      <p:ext uri="{BB962C8B-B14F-4D97-AF65-F5344CB8AC3E}">
        <p14:creationId xmlns:p14="http://schemas.microsoft.com/office/powerpoint/2010/main" val="26656297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2 illustrations 1 texte en bas">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81043" y="363600"/>
            <a:ext cx="8137841" cy="992658"/>
          </a:xfrm>
        </p:spPr>
        <p:txBody>
          <a:bodyPr>
            <a:noAutofit/>
          </a:bodyPr>
          <a:lstStyle>
            <a:lvl1pPr>
              <a:lnSpc>
                <a:spcPct val="90000"/>
              </a:lnSpc>
              <a:defRPr sz="2200" b="1" cap="all">
                <a:solidFill>
                  <a:schemeClr val="tx1"/>
                </a:solidFill>
                <a:latin typeface="+mn-lt"/>
              </a:defRPr>
            </a:lvl1pPr>
          </a:lstStyle>
          <a:p>
            <a:r>
              <a:rPr lang="fr-FR"/>
              <a:t>CLIQUEZ ET MODIFIEZ LE TITRE</a:t>
            </a:r>
            <a:endParaRPr lang="en-US"/>
          </a:p>
        </p:txBody>
      </p:sp>
      <p:sp>
        <p:nvSpPr>
          <p:cNvPr id="3" name="Content Placeholder 2"/>
          <p:cNvSpPr>
            <a:spLocks noGrp="1"/>
          </p:cNvSpPr>
          <p:nvPr>
            <p:ph idx="1"/>
          </p:nvPr>
        </p:nvSpPr>
        <p:spPr>
          <a:xfrm>
            <a:off x="681045" y="1514475"/>
            <a:ext cx="3995999" cy="2407828"/>
          </a:xfrm>
        </p:spPr>
        <p:txBody>
          <a:bodyPr anchor="t">
            <a:noAutofit/>
          </a:bodyPr>
          <a:lstStyle>
            <a:lvl1pPr marL="223824" indent="-223824">
              <a:lnSpc>
                <a:spcPct val="100000"/>
              </a:lnSpc>
              <a:spcBef>
                <a:spcPts val="1200"/>
              </a:spcBef>
              <a:buClr>
                <a:srgbClr val="CD3058"/>
              </a:buClr>
              <a:buSzPct val="80000"/>
              <a:buFont typeface="Wingdings 3" panose="05040102010807070707" pitchFamily="18" charset="2"/>
              <a:buChar char="}"/>
              <a:defRPr sz="1400">
                <a:solidFill>
                  <a:srgbClr val="3C4646"/>
                </a:solidFill>
              </a:defRPr>
            </a:lvl1pPr>
            <a:lvl2pPr>
              <a:lnSpc>
                <a:spcPct val="100000"/>
              </a:lnSpc>
              <a:spcBef>
                <a:spcPts val="400"/>
              </a:spcBef>
              <a:buClr>
                <a:srgbClr val="CD3058"/>
              </a:buClr>
              <a:defRPr sz="1200">
                <a:solidFill>
                  <a:srgbClr val="3C4646"/>
                </a:solidFill>
              </a:defRPr>
            </a:lvl2pPr>
            <a:lvl3pPr marL="1119119" indent="-223824">
              <a:lnSpc>
                <a:spcPct val="100000"/>
              </a:lnSpc>
              <a:spcBef>
                <a:spcPts val="400"/>
              </a:spcBef>
              <a:buClr>
                <a:srgbClr val="D32E59"/>
              </a:buClr>
              <a:buFont typeface="Lucida Grande"/>
              <a:buChar char="▪"/>
              <a:defRPr sz="1100">
                <a:solidFill>
                  <a:srgbClr val="3C4646"/>
                </a:solidFill>
              </a:defRPr>
            </a:lvl3pPr>
            <a:lvl4pPr>
              <a:lnSpc>
                <a:spcPct val="100000"/>
              </a:lnSpc>
              <a:spcBef>
                <a:spcPts val="400"/>
              </a:spcBef>
              <a:defRPr sz="998">
                <a:solidFill>
                  <a:srgbClr val="3C4646"/>
                </a:solidFill>
              </a:defRPr>
            </a:lvl4pPr>
            <a:lvl5pPr>
              <a:defRPr>
                <a:solidFill>
                  <a:schemeClr val="tx1">
                    <a:lumMod val="65000"/>
                    <a:lumOff val="35000"/>
                  </a:schemeClr>
                </a:solidFill>
              </a:defRPr>
            </a:lvl5pPr>
          </a:lstStyle>
          <a:p>
            <a:pPr lvl="0"/>
            <a:r>
              <a:rPr lang="fr-FR"/>
              <a:t>Cliquez pour modifier les styles du texte du masque</a:t>
            </a:r>
          </a:p>
          <a:p>
            <a:pPr lvl="1"/>
            <a:r>
              <a:rPr lang="fr-FR"/>
              <a:t>Deuxième niveau</a:t>
            </a:r>
          </a:p>
          <a:p>
            <a:pPr lvl="2"/>
            <a:r>
              <a:rPr lang="fr-FR"/>
              <a:t>Troisième niveau</a:t>
            </a:r>
          </a:p>
          <a:p>
            <a:pPr lvl="3"/>
            <a:r>
              <a:rPr lang="fr-FR"/>
              <a:t>Quatrième niveau</a:t>
            </a:r>
          </a:p>
        </p:txBody>
      </p:sp>
      <p:sp>
        <p:nvSpPr>
          <p:cNvPr id="6" name="Content Placeholder 2"/>
          <p:cNvSpPr>
            <a:spLocks noGrp="1"/>
          </p:cNvSpPr>
          <p:nvPr>
            <p:ph idx="11"/>
          </p:nvPr>
        </p:nvSpPr>
        <p:spPr>
          <a:xfrm>
            <a:off x="4823226" y="1514475"/>
            <a:ext cx="3995999" cy="2407828"/>
          </a:xfrm>
        </p:spPr>
        <p:txBody>
          <a:bodyPr anchor="t">
            <a:noAutofit/>
          </a:bodyPr>
          <a:lstStyle>
            <a:lvl1pPr marL="223824" indent="-223824">
              <a:lnSpc>
                <a:spcPct val="100000"/>
              </a:lnSpc>
              <a:spcBef>
                <a:spcPts val="1200"/>
              </a:spcBef>
              <a:buClr>
                <a:srgbClr val="CD3058"/>
              </a:buClr>
              <a:buSzPct val="80000"/>
              <a:buFont typeface="Wingdings 3" panose="05040102010807070707" pitchFamily="18" charset="2"/>
              <a:buChar char="}"/>
              <a:defRPr sz="1400">
                <a:solidFill>
                  <a:srgbClr val="3C4646"/>
                </a:solidFill>
              </a:defRPr>
            </a:lvl1pPr>
            <a:lvl2pPr>
              <a:lnSpc>
                <a:spcPct val="100000"/>
              </a:lnSpc>
              <a:spcBef>
                <a:spcPts val="400"/>
              </a:spcBef>
              <a:buClr>
                <a:srgbClr val="CD3058"/>
              </a:buClr>
              <a:defRPr sz="1200">
                <a:solidFill>
                  <a:srgbClr val="3C4646"/>
                </a:solidFill>
              </a:defRPr>
            </a:lvl2pPr>
            <a:lvl3pPr marL="1119119" indent="-223824">
              <a:lnSpc>
                <a:spcPct val="100000"/>
              </a:lnSpc>
              <a:spcBef>
                <a:spcPts val="400"/>
              </a:spcBef>
              <a:buClr>
                <a:srgbClr val="D32E59"/>
              </a:buClr>
              <a:buFont typeface="Lucida Grande"/>
              <a:buChar char="▪"/>
              <a:defRPr sz="1100">
                <a:solidFill>
                  <a:srgbClr val="3C4646"/>
                </a:solidFill>
              </a:defRPr>
            </a:lvl3pPr>
            <a:lvl4pPr>
              <a:lnSpc>
                <a:spcPct val="100000"/>
              </a:lnSpc>
              <a:spcBef>
                <a:spcPts val="400"/>
              </a:spcBef>
              <a:defRPr sz="998">
                <a:solidFill>
                  <a:srgbClr val="3C4646"/>
                </a:solidFill>
              </a:defRPr>
            </a:lvl4pPr>
            <a:lvl5pPr>
              <a:defRPr>
                <a:solidFill>
                  <a:schemeClr val="tx1">
                    <a:lumMod val="65000"/>
                    <a:lumOff val="35000"/>
                  </a:schemeClr>
                </a:solidFill>
              </a:defRPr>
            </a:lvl5pPr>
          </a:lstStyle>
          <a:p>
            <a:pPr lvl="0"/>
            <a:r>
              <a:rPr lang="fr-FR"/>
              <a:t>Cliquez pour modifier les styles du texte du masque</a:t>
            </a:r>
          </a:p>
          <a:p>
            <a:pPr lvl="1"/>
            <a:r>
              <a:rPr lang="fr-FR"/>
              <a:t>Deuxième niveau</a:t>
            </a:r>
          </a:p>
          <a:p>
            <a:pPr lvl="2"/>
            <a:r>
              <a:rPr lang="fr-FR"/>
              <a:t>Troisième niveau</a:t>
            </a:r>
          </a:p>
          <a:p>
            <a:pPr lvl="3"/>
            <a:r>
              <a:rPr lang="fr-FR"/>
              <a:t>Quatrième niveau</a:t>
            </a:r>
          </a:p>
        </p:txBody>
      </p:sp>
      <p:sp>
        <p:nvSpPr>
          <p:cNvPr id="8" name="Content Placeholder 2"/>
          <p:cNvSpPr>
            <a:spLocks noGrp="1"/>
          </p:cNvSpPr>
          <p:nvPr>
            <p:ph idx="12"/>
          </p:nvPr>
        </p:nvSpPr>
        <p:spPr>
          <a:xfrm>
            <a:off x="681045" y="4110592"/>
            <a:ext cx="8137839" cy="2407828"/>
          </a:xfrm>
        </p:spPr>
        <p:txBody>
          <a:bodyPr anchor="t">
            <a:noAutofit/>
          </a:bodyPr>
          <a:lstStyle>
            <a:lvl1pPr marL="223824" indent="-223824">
              <a:lnSpc>
                <a:spcPct val="100000"/>
              </a:lnSpc>
              <a:spcBef>
                <a:spcPts val="1200"/>
              </a:spcBef>
              <a:buClr>
                <a:srgbClr val="CD3058"/>
              </a:buClr>
              <a:buSzPct val="80000"/>
              <a:buFont typeface="Wingdings 3" panose="05040102010807070707" pitchFamily="18" charset="2"/>
              <a:buChar char="}"/>
              <a:defRPr sz="1400">
                <a:solidFill>
                  <a:srgbClr val="3C4646"/>
                </a:solidFill>
              </a:defRPr>
            </a:lvl1pPr>
            <a:lvl2pPr>
              <a:lnSpc>
                <a:spcPct val="100000"/>
              </a:lnSpc>
              <a:spcBef>
                <a:spcPts val="400"/>
              </a:spcBef>
              <a:buClr>
                <a:srgbClr val="CD3058"/>
              </a:buClr>
              <a:defRPr sz="1200">
                <a:solidFill>
                  <a:srgbClr val="3C4646"/>
                </a:solidFill>
              </a:defRPr>
            </a:lvl2pPr>
            <a:lvl3pPr marL="1119119" indent="-223824">
              <a:lnSpc>
                <a:spcPct val="100000"/>
              </a:lnSpc>
              <a:spcBef>
                <a:spcPts val="400"/>
              </a:spcBef>
              <a:buClr>
                <a:srgbClr val="D32E59"/>
              </a:buClr>
              <a:buFont typeface="Lucida Grande"/>
              <a:buChar char="▪"/>
              <a:defRPr sz="1100">
                <a:solidFill>
                  <a:srgbClr val="3C4646"/>
                </a:solidFill>
              </a:defRPr>
            </a:lvl3pPr>
            <a:lvl4pPr>
              <a:lnSpc>
                <a:spcPct val="100000"/>
              </a:lnSpc>
              <a:spcBef>
                <a:spcPts val="400"/>
              </a:spcBef>
              <a:defRPr sz="998">
                <a:solidFill>
                  <a:srgbClr val="3C4646"/>
                </a:solidFill>
              </a:defRPr>
            </a:lvl4pPr>
            <a:lvl5pPr>
              <a:defRPr>
                <a:solidFill>
                  <a:schemeClr val="tx1">
                    <a:lumMod val="65000"/>
                    <a:lumOff val="35000"/>
                  </a:schemeClr>
                </a:solidFill>
              </a:defRPr>
            </a:lvl5pPr>
          </a:lstStyle>
          <a:p>
            <a:pPr lvl="0"/>
            <a:r>
              <a:rPr lang="fr-FR"/>
              <a:t>Cliquez pour modifier les styles du texte du masque</a:t>
            </a:r>
          </a:p>
          <a:p>
            <a:pPr lvl="1"/>
            <a:r>
              <a:rPr lang="fr-FR"/>
              <a:t>Deuxième niveau</a:t>
            </a:r>
          </a:p>
          <a:p>
            <a:pPr lvl="2"/>
            <a:r>
              <a:rPr lang="fr-FR"/>
              <a:t>Troisième niveau</a:t>
            </a:r>
          </a:p>
          <a:p>
            <a:pPr lvl="3"/>
            <a:r>
              <a:rPr lang="fr-FR"/>
              <a:t>Quatrième niveau</a:t>
            </a:r>
          </a:p>
        </p:txBody>
      </p:sp>
    </p:spTree>
    <p:extLst>
      <p:ext uri="{BB962C8B-B14F-4D97-AF65-F5344CB8AC3E}">
        <p14:creationId xmlns:p14="http://schemas.microsoft.com/office/powerpoint/2010/main" val="366624968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2 illustrations">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81043" y="363600"/>
            <a:ext cx="8137841" cy="992658"/>
          </a:xfrm>
        </p:spPr>
        <p:txBody>
          <a:bodyPr>
            <a:noAutofit/>
          </a:bodyPr>
          <a:lstStyle>
            <a:lvl1pPr>
              <a:lnSpc>
                <a:spcPct val="90000"/>
              </a:lnSpc>
              <a:defRPr sz="2200" b="1" cap="all">
                <a:solidFill>
                  <a:schemeClr val="tx1"/>
                </a:solidFill>
                <a:latin typeface="+mn-lt"/>
              </a:defRPr>
            </a:lvl1pPr>
          </a:lstStyle>
          <a:p>
            <a:r>
              <a:rPr lang="fr-FR"/>
              <a:t>CLIQUEZ ET MODIFIEZ LE TITRE</a:t>
            </a:r>
            <a:endParaRPr lang="en-US"/>
          </a:p>
        </p:txBody>
      </p:sp>
      <p:sp>
        <p:nvSpPr>
          <p:cNvPr id="3" name="Content Placeholder 2"/>
          <p:cNvSpPr>
            <a:spLocks noGrp="1"/>
          </p:cNvSpPr>
          <p:nvPr>
            <p:ph idx="1"/>
          </p:nvPr>
        </p:nvSpPr>
        <p:spPr>
          <a:xfrm>
            <a:off x="681044" y="2415701"/>
            <a:ext cx="4035848" cy="4200754"/>
          </a:xfrm>
        </p:spPr>
        <p:txBody>
          <a:bodyPr anchor="t">
            <a:noAutofit/>
          </a:bodyPr>
          <a:lstStyle>
            <a:lvl1pPr marL="223824" indent="-223824">
              <a:lnSpc>
                <a:spcPct val="100000"/>
              </a:lnSpc>
              <a:spcBef>
                <a:spcPts val="1200"/>
              </a:spcBef>
              <a:buClr>
                <a:srgbClr val="CD3058"/>
              </a:buClr>
              <a:buSzPct val="80000"/>
              <a:buFont typeface="Wingdings 3" panose="05040102010807070707" pitchFamily="18" charset="2"/>
              <a:buChar char="}"/>
              <a:defRPr sz="1400">
                <a:solidFill>
                  <a:srgbClr val="3C4646"/>
                </a:solidFill>
              </a:defRPr>
            </a:lvl1pPr>
            <a:lvl2pPr>
              <a:lnSpc>
                <a:spcPct val="100000"/>
              </a:lnSpc>
              <a:spcBef>
                <a:spcPts val="400"/>
              </a:spcBef>
              <a:buClr>
                <a:srgbClr val="CD3058"/>
              </a:buClr>
              <a:defRPr sz="1200">
                <a:solidFill>
                  <a:srgbClr val="3C4646"/>
                </a:solidFill>
              </a:defRPr>
            </a:lvl2pPr>
            <a:lvl3pPr marL="1119119" indent="-223824">
              <a:lnSpc>
                <a:spcPct val="100000"/>
              </a:lnSpc>
              <a:spcBef>
                <a:spcPts val="400"/>
              </a:spcBef>
              <a:buClr>
                <a:srgbClr val="D32E59"/>
              </a:buClr>
              <a:buFont typeface="Lucida Grande"/>
              <a:buChar char="▪"/>
              <a:defRPr sz="1100">
                <a:solidFill>
                  <a:srgbClr val="3C4646"/>
                </a:solidFill>
              </a:defRPr>
            </a:lvl3pPr>
            <a:lvl4pPr>
              <a:lnSpc>
                <a:spcPct val="100000"/>
              </a:lnSpc>
              <a:spcBef>
                <a:spcPts val="400"/>
              </a:spcBef>
              <a:defRPr sz="998">
                <a:solidFill>
                  <a:srgbClr val="3C4646"/>
                </a:solidFill>
              </a:defRPr>
            </a:lvl4pPr>
            <a:lvl5pPr>
              <a:defRPr>
                <a:solidFill>
                  <a:schemeClr val="tx1">
                    <a:lumMod val="65000"/>
                    <a:lumOff val="35000"/>
                  </a:schemeClr>
                </a:solidFill>
              </a:defRPr>
            </a:lvl5pPr>
          </a:lstStyle>
          <a:p>
            <a:pPr lvl="0"/>
            <a:r>
              <a:rPr lang="fr-FR"/>
              <a:t>Cliquez pour modifier les styles du texte du masque</a:t>
            </a:r>
          </a:p>
          <a:p>
            <a:pPr lvl="1"/>
            <a:r>
              <a:rPr lang="fr-FR"/>
              <a:t>Deuxième niveau</a:t>
            </a:r>
          </a:p>
          <a:p>
            <a:pPr lvl="2"/>
            <a:r>
              <a:rPr lang="fr-FR"/>
              <a:t>Troisième niveau</a:t>
            </a:r>
          </a:p>
          <a:p>
            <a:pPr lvl="3"/>
            <a:r>
              <a:rPr lang="fr-FR"/>
              <a:t>Quatrième niveau</a:t>
            </a:r>
          </a:p>
        </p:txBody>
      </p:sp>
      <p:sp>
        <p:nvSpPr>
          <p:cNvPr id="5" name="Espace réservé du contenu 4"/>
          <p:cNvSpPr>
            <a:spLocks noGrp="1"/>
          </p:cNvSpPr>
          <p:nvPr>
            <p:ph sz="quarter" idx="10"/>
          </p:nvPr>
        </p:nvSpPr>
        <p:spPr>
          <a:xfrm>
            <a:off x="680993" y="1514475"/>
            <a:ext cx="4035900" cy="721773"/>
          </a:xfrm>
        </p:spPr>
        <p:txBody>
          <a:bodyPr anchor="t">
            <a:noAutofit/>
          </a:bodyPr>
          <a:lstStyle>
            <a:lvl1pPr marL="0" indent="0" algn="ctr">
              <a:spcBef>
                <a:spcPts val="0"/>
              </a:spcBef>
              <a:buNone/>
              <a:defRPr sz="1400" b="0" cap="all">
                <a:solidFill>
                  <a:srgbClr val="D32E59"/>
                </a:solidFill>
              </a:defRPr>
            </a:lvl1pPr>
          </a:lstStyle>
          <a:p>
            <a:pPr lvl="0"/>
            <a:r>
              <a:rPr lang="fr-FR"/>
              <a:t>Cliquez pour modifier les styles du texte du masque</a:t>
            </a:r>
          </a:p>
        </p:txBody>
      </p:sp>
      <p:sp>
        <p:nvSpPr>
          <p:cNvPr id="6" name="Content Placeholder 2"/>
          <p:cNvSpPr>
            <a:spLocks noGrp="1"/>
          </p:cNvSpPr>
          <p:nvPr>
            <p:ph idx="11"/>
          </p:nvPr>
        </p:nvSpPr>
        <p:spPr>
          <a:xfrm>
            <a:off x="4783035" y="2415701"/>
            <a:ext cx="4035848" cy="4200754"/>
          </a:xfrm>
        </p:spPr>
        <p:txBody>
          <a:bodyPr anchor="t">
            <a:noAutofit/>
          </a:bodyPr>
          <a:lstStyle>
            <a:lvl1pPr marL="223824" indent="-223824">
              <a:lnSpc>
                <a:spcPct val="100000"/>
              </a:lnSpc>
              <a:spcBef>
                <a:spcPts val="1200"/>
              </a:spcBef>
              <a:buClr>
                <a:srgbClr val="CD3058"/>
              </a:buClr>
              <a:buSzPct val="80000"/>
              <a:buFont typeface="Wingdings 3" panose="05040102010807070707" pitchFamily="18" charset="2"/>
              <a:buChar char="}"/>
              <a:defRPr sz="1400">
                <a:solidFill>
                  <a:srgbClr val="3C4646"/>
                </a:solidFill>
              </a:defRPr>
            </a:lvl1pPr>
            <a:lvl2pPr>
              <a:lnSpc>
                <a:spcPct val="100000"/>
              </a:lnSpc>
              <a:spcBef>
                <a:spcPts val="400"/>
              </a:spcBef>
              <a:buClr>
                <a:srgbClr val="CD3058"/>
              </a:buClr>
              <a:defRPr sz="1200">
                <a:solidFill>
                  <a:srgbClr val="3C4646"/>
                </a:solidFill>
              </a:defRPr>
            </a:lvl2pPr>
            <a:lvl3pPr marL="1119119" indent="-223824">
              <a:lnSpc>
                <a:spcPct val="100000"/>
              </a:lnSpc>
              <a:spcBef>
                <a:spcPts val="400"/>
              </a:spcBef>
              <a:buClr>
                <a:srgbClr val="D32E59"/>
              </a:buClr>
              <a:buFont typeface="Lucida Grande"/>
              <a:buChar char="▪"/>
              <a:defRPr sz="1100">
                <a:solidFill>
                  <a:srgbClr val="3C4646"/>
                </a:solidFill>
              </a:defRPr>
            </a:lvl3pPr>
            <a:lvl4pPr>
              <a:lnSpc>
                <a:spcPct val="100000"/>
              </a:lnSpc>
              <a:spcBef>
                <a:spcPts val="400"/>
              </a:spcBef>
              <a:defRPr sz="998">
                <a:solidFill>
                  <a:srgbClr val="3C4646"/>
                </a:solidFill>
              </a:defRPr>
            </a:lvl4pPr>
            <a:lvl5pPr>
              <a:defRPr>
                <a:solidFill>
                  <a:schemeClr val="tx1">
                    <a:lumMod val="65000"/>
                    <a:lumOff val="35000"/>
                  </a:schemeClr>
                </a:solidFill>
              </a:defRPr>
            </a:lvl5pPr>
          </a:lstStyle>
          <a:p>
            <a:pPr lvl="0"/>
            <a:r>
              <a:rPr lang="fr-FR"/>
              <a:t>Cliquez pour modifier les styles du texte du masque</a:t>
            </a:r>
          </a:p>
          <a:p>
            <a:pPr lvl="1"/>
            <a:r>
              <a:rPr lang="fr-FR"/>
              <a:t>Deuxième niveau</a:t>
            </a:r>
          </a:p>
          <a:p>
            <a:pPr lvl="2"/>
            <a:r>
              <a:rPr lang="fr-FR"/>
              <a:t>Troisième niveau</a:t>
            </a:r>
          </a:p>
          <a:p>
            <a:pPr lvl="3"/>
            <a:r>
              <a:rPr lang="fr-FR"/>
              <a:t>Quatrième niveau</a:t>
            </a:r>
          </a:p>
        </p:txBody>
      </p:sp>
      <p:sp>
        <p:nvSpPr>
          <p:cNvPr id="7" name="Espace réservé du contenu 4"/>
          <p:cNvSpPr>
            <a:spLocks noGrp="1"/>
          </p:cNvSpPr>
          <p:nvPr>
            <p:ph sz="quarter" idx="12"/>
          </p:nvPr>
        </p:nvSpPr>
        <p:spPr>
          <a:xfrm>
            <a:off x="4782984" y="1514475"/>
            <a:ext cx="4035900" cy="721773"/>
          </a:xfrm>
        </p:spPr>
        <p:txBody>
          <a:bodyPr anchor="t">
            <a:noAutofit/>
          </a:bodyPr>
          <a:lstStyle>
            <a:lvl1pPr marL="0" indent="0" algn="ctr">
              <a:spcBef>
                <a:spcPts val="0"/>
              </a:spcBef>
              <a:buNone/>
              <a:defRPr sz="1400" b="0" cap="all">
                <a:solidFill>
                  <a:srgbClr val="D32E59"/>
                </a:solidFill>
              </a:defRPr>
            </a:lvl1pPr>
          </a:lstStyle>
          <a:p>
            <a:pPr lvl="0"/>
            <a:r>
              <a:rPr lang="fr-FR"/>
              <a:t>Cliquez pour modifier les styles du texte du masque</a:t>
            </a:r>
          </a:p>
        </p:txBody>
      </p:sp>
    </p:spTree>
    <p:extLst>
      <p:ext uri="{BB962C8B-B14F-4D97-AF65-F5344CB8AC3E}">
        <p14:creationId xmlns:p14="http://schemas.microsoft.com/office/powerpoint/2010/main" val="24007031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3 illustrations">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23E27E20-37F0-CC49-9DDC-F073AD02AF9C}"/>
              </a:ext>
            </a:extLst>
          </p:cNvPr>
          <p:cNvSpPr>
            <a:spLocks noGrp="1"/>
          </p:cNvSpPr>
          <p:nvPr>
            <p:ph type="title" hasCustomPrompt="1"/>
          </p:nvPr>
        </p:nvSpPr>
        <p:spPr>
          <a:xfrm>
            <a:off x="681043" y="363600"/>
            <a:ext cx="8137841" cy="992658"/>
          </a:xfrm>
        </p:spPr>
        <p:txBody>
          <a:bodyPr>
            <a:noAutofit/>
          </a:bodyPr>
          <a:lstStyle>
            <a:lvl1pPr>
              <a:lnSpc>
                <a:spcPct val="90000"/>
              </a:lnSpc>
              <a:defRPr sz="2200" b="1" cap="all">
                <a:solidFill>
                  <a:schemeClr val="tx1"/>
                </a:solidFill>
                <a:latin typeface="+mn-lt"/>
              </a:defRPr>
            </a:lvl1pPr>
          </a:lstStyle>
          <a:p>
            <a:r>
              <a:rPr lang="fr-FR"/>
              <a:t>CLIQUEZ ET MODIFIEZ LE TITRE</a:t>
            </a:r>
            <a:endParaRPr lang="en-US"/>
          </a:p>
        </p:txBody>
      </p:sp>
      <p:sp>
        <p:nvSpPr>
          <p:cNvPr id="9" name="Content Placeholder 2">
            <a:extLst>
              <a:ext uri="{FF2B5EF4-FFF2-40B4-BE49-F238E27FC236}">
                <a16:creationId xmlns:a16="http://schemas.microsoft.com/office/drawing/2014/main" id="{00CC7A55-D72D-ED45-BFCF-8D6EEA4D6AE7}"/>
              </a:ext>
            </a:extLst>
          </p:cNvPr>
          <p:cNvSpPr>
            <a:spLocks noGrp="1"/>
          </p:cNvSpPr>
          <p:nvPr>
            <p:ph idx="11"/>
          </p:nvPr>
        </p:nvSpPr>
        <p:spPr>
          <a:xfrm>
            <a:off x="6154884" y="2415701"/>
            <a:ext cx="2664000" cy="4200754"/>
          </a:xfrm>
        </p:spPr>
        <p:txBody>
          <a:bodyPr anchor="t">
            <a:noAutofit/>
          </a:bodyPr>
          <a:lstStyle>
            <a:lvl1pPr marL="223824" indent="-223824">
              <a:lnSpc>
                <a:spcPct val="100000"/>
              </a:lnSpc>
              <a:spcBef>
                <a:spcPts val="1200"/>
              </a:spcBef>
              <a:buClr>
                <a:srgbClr val="CD3058"/>
              </a:buClr>
              <a:buSzPct val="80000"/>
              <a:buFont typeface="Wingdings 3" panose="05040102010807070707" pitchFamily="18" charset="2"/>
              <a:buChar char="}"/>
              <a:defRPr sz="1400">
                <a:solidFill>
                  <a:srgbClr val="3C4646"/>
                </a:solidFill>
              </a:defRPr>
            </a:lvl1pPr>
            <a:lvl2pPr>
              <a:lnSpc>
                <a:spcPct val="100000"/>
              </a:lnSpc>
              <a:spcBef>
                <a:spcPts val="400"/>
              </a:spcBef>
              <a:buClr>
                <a:srgbClr val="CD3058"/>
              </a:buClr>
              <a:defRPr sz="1200">
                <a:solidFill>
                  <a:srgbClr val="3C4646"/>
                </a:solidFill>
              </a:defRPr>
            </a:lvl2pPr>
            <a:lvl3pPr marL="1119119" indent="-223824">
              <a:lnSpc>
                <a:spcPct val="100000"/>
              </a:lnSpc>
              <a:spcBef>
                <a:spcPts val="400"/>
              </a:spcBef>
              <a:buClr>
                <a:srgbClr val="D32E59"/>
              </a:buClr>
              <a:buFont typeface="Lucida Grande"/>
              <a:buChar char="▪"/>
              <a:defRPr sz="1100">
                <a:solidFill>
                  <a:srgbClr val="3C4646"/>
                </a:solidFill>
              </a:defRPr>
            </a:lvl3pPr>
            <a:lvl4pPr>
              <a:lnSpc>
                <a:spcPct val="100000"/>
              </a:lnSpc>
              <a:spcBef>
                <a:spcPts val="400"/>
              </a:spcBef>
              <a:defRPr sz="998">
                <a:solidFill>
                  <a:srgbClr val="3C4646"/>
                </a:solidFill>
              </a:defRPr>
            </a:lvl4pPr>
            <a:lvl5pPr>
              <a:defRPr>
                <a:solidFill>
                  <a:schemeClr val="tx1">
                    <a:lumMod val="65000"/>
                    <a:lumOff val="35000"/>
                  </a:schemeClr>
                </a:solidFill>
              </a:defRPr>
            </a:lvl5pPr>
          </a:lstStyle>
          <a:p>
            <a:pPr lvl="0"/>
            <a:r>
              <a:rPr lang="fr-FR"/>
              <a:t>Cliquez pour modifier les styles du texte du masque</a:t>
            </a:r>
          </a:p>
          <a:p>
            <a:pPr lvl="1"/>
            <a:r>
              <a:rPr lang="fr-FR"/>
              <a:t>Deuxième niveau</a:t>
            </a:r>
          </a:p>
          <a:p>
            <a:pPr lvl="2"/>
            <a:r>
              <a:rPr lang="fr-FR"/>
              <a:t>Troisième niveau</a:t>
            </a:r>
          </a:p>
          <a:p>
            <a:pPr lvl="3"/>
            <a:r>
              <a:rPr lang="fr-FR"/>
              <a:t>Quatrième niveau</a:t>
            </a:r>
          </a:p>
        </p:txBody>
      </p:sp>
      <p:sp>
        <p:nvSpPr>
          <p:cNvPr id="10" name="Content Placeholder 2">
            <a:extLst>
              <a:ext uri="{FF2B5EF4-FFF2-40B4-BE49-F238E27FC236}">
                <a16:creationId xmlns:a16="http://schemas.microsoft.com/office/drawing/2014/main" id="{A3BE98B9-9A80-B749-98B3-D4C26686D054}"/>
              </a:ext>
            </a:extLst>
          </p:cNvPr>
          <p:cNvSpPr>
            <a:spLocks noGrp="1"/>
          </p:cNvSpPr>
          <p:nvPr>
            <p:ph idx="12"/>
          </p:nvPr>
        </p:nvSpPr>
        <p:spPr>
          <a:xfrm>
            <a:off x="3417964" y="2415701"/>
            <a:ext cx="2664000" cy="4200754"/>
          </a:xfrm>
        </p:spPr>
        <p:txBody>
          <a:bodyPr anchor="t">
            <a:noAutofit/>
          </a:bodyPr>
          <a:lstStyle>
            <a:lvl1pPr marL="223824" indent="-223824">
              <a:lnSpc>
                <a:spcPct val="100000"/>
              </a:lnSpc>
              <a:spcBef>
                <a:spcPts val="1200"/>
              </a:spcBef>
              <a:buClr>
                <a:srgbClr val="CD3058"/>
              </a:buClr>
              <a:buSzPct val="80000"/>
              <a:buFont typeface="Wingdings 3" panose="05040102010807070707" pitchFamily="18" charset="2"/>
              <a:buChar char="}"/>
              <a:defRPr sz="1400">
                <a:solidFill>
                  <a:srgbClr val="3C4646"/>
                </a:solidFill>
              </a:defRPr>
            </a:lvl1pPr>
            <a:lvl2pPr>
              <a:lnSpc>
                <a:spcPct val="100000"/>
              </a:lnSpc>
              <a:spcBef>
                <a:spcPts val="400"/>
              </a:spcBef>
              <a:buClr>
                <a:srgbClr val="CD3058"/>
              </a:buClr>
              <a:defRPr sz="1200">
                <a:solidFill>
                  <a:srgbClr val="3C4646"/>
                </a:solidFill>
              </a:defRPr>
            </a:lvl2pPr>
            <a:lvl3pPr marL="1119119" indent="-223824">
              <a:lnSpc>
                <a:spcPct val="100000"/>
              </a:lnSpc>
              <a:spcBef>
                <a:spcPts val="400"/>
              </a:spcBef>
              <a:buClr>
                <a:srgbClr val="D32E59"/>
              </a:buClr>
              <a:buFont typeface="Lucida Grande"/>
              <a:buChar char="▪"/>
              <a:defRPr sz="1100">
                <a:solidFill>
                  <a:srgbClr val="3C4646"/>
                </a:solidFill>
              </a:defRPr>
            </a:lvl3pPr>
            <a:lvl4pPr>
              <a:lnSpc>
                <a:spcPct val="100000"/>
              </a:lnSpc>
              <a:spcBef>
                <a:spcPts val="400"/>
              </a:spcBef>
              <a:defRPr sz="998">
                <a:solidFill>
                  <a:srgbClr val="3C4646"/>
                </a:solidFill>
              </a:defRPr>
            </a:lvl4pPr>
            <a:lvl5pPr>
              <a:defRPr>
                <a:solidFill>
                  <a:schemeClr val="tx1">
                    <a:lumMod val="65000"/>
                    <a:lumOff val="35000"/>
                  </a:schemeClr>
                </a:solidFill>
              </a:defRPr>
            </a:lvl5pPr>
          </a:lstStyle>
          <a:p>
            <a:pPr lvl="0"/>
            <a:r>
              <a:rPr lang="fr-FR"/>
              <a:t>Cliquez pour modifier les styles du texte du masque</a:t>
            </a:r>
          </a:p>
          <a:p>
            <a:pPr lvl="1"/>
            <a:r>
              <a:rPr lang="fr-FR"/>
              <a:t>Deuxième niveau</a:t>
            </a:r>
          </a:p>
          <a:p>
            <a:pPr lvl="2"/>
            <a:r>
              <a:rPr lang="fr-FR"/>
              <a:t>Troisième niveau</a:t>
            </a:r>
          </a:p>
          <a:p>
            <a:pPr lvl="3"/>
            <a:r>
              <a:rPr lang="fr-FR"/>
              <a:t>Quatrième niveau</a:t>
            </a:r>
          </a:p>
        </p:txBody>
      </p:sp>
      <p:sp>
        <p:nvSpPr>
          <p:cNvPr id="11" name="Content Placeholder 2">
            <a:extLst>
              <a:ext uri="{FF2B5EF4-FFF2-40B4-BE49-F238E27FC236}">
                <a16:creationId xmlns:a16="http://schemas.microsoft.com/office/drawing/2014/main" id="{84ADA428-8D78-8243-A4BD-446B64C99CBA}"/>
              </a:ext>
            </a:extLst>
          </p:cNvPr>
          <p:cNvSpPr>
            <a:spLocks noGrp="1"/>
          </p:cNvSpPr>
          <p:nvPr>
            <p:ph idx="13"/>
          </p:nvPr>
        </p:nvSpPr>
        <p:spPr>
          <a:xfrm>
            <a:off x="681043" y="2415701"/>
            <a:ext cx="2664000" cy="4200754"/>
          </a:xfrm>
        </p:spPr>
        <p:txBody>
          <a:bodyPr anchor="t">
            <a:noAutofit/>
          </a:bodyPr>
          <a:lstStyle>
            <a:lvl1pPr marL="223824" indent="-223824">
              <a:lnSpc>
                <a:spcPct val="100000"/>
              </a:lnSpc>
              <a:spcBef>
                <a:spcPts val="1200"/>
              </a:spcBef>
              <a:buClr>
                <a:srgbClr val="CD3058"/>
              </a:buClr>
              <a:buSzPct val="80000"/>
              <a:buFont typeface="Wingdings 3" panose="05040102010807070707" pitchFamily="18" charset="2"/>
              <a:buChar char="}"/>
              <a:defRPr sz="1400">
                <a:solidFill>
                  <a:srgbClr val="3C4646"/>
                </a:solidFill>
              </a:defRPr>
            </a:lvl1pPr>
            <a:lvl2pPr>
              <a:lnSpc>
                <a:spcPct val="100000"/>
              </a:lnSpc>
              <a:spcBef>
                <a:spcPts val="400"/>
              </a:spcBef>
              <a:buClr>
                <a:srgbClr val="CD3058"/>
              </a:buClr>
              <a:defRPr sz="1200">
                <a:solidFill>
                  <a:srgbClr val="3C4646"/>
                </a:solidFill>
              </a:defRPr>
            </a:lvl2pPr>
            <a:lvl3pPr marL="1119119" indent="-223824">
              <a:lnSpc>
                <a:spcPct val="100000"/>
              </a:lnSpc>
              <a:spcBef>
                <a:spcPts val="400"/>
              </a:spcBef>
              <a:buClr>
                <a:srgbClr val="D32E59"/>
              </a:buClr>
              <a:buFont typeface="Lucida Grande"/>
              <a:buChar char="▪"/>
              <a:defRPr sz="1100">
                <a:solidFill>
                  <a:srgbClr val="3C4646"/>
                </a:solidFill>
              </a:defRPr>
            </a:lvl3pPr>
            <a:lvl4pPr>
              <a:lnSpc>
                <a:spcPct val="100000"/>
              </a:lnSpc>
              <a:spcBef>
                <a:spcPts val="400"/>
              </a:spcBef>
              <a:defRPr sz="998">
                <a:solidFill>
                  <a:srgbClr val="3C4646"/>
                </a:solidFill>
              </a:defRPr>
            </a:lvl4pPr>
            <a:lvl5pPr>
              <a:defRPr>
                <a:solidFill>
                  <a:schemeClr val="tx1">
                    <a:lumMod val="65000"/>
                    <a:lumOff val="35000"/>
                  </a:schemeClr>
                </a:solidFill>
              </a:defRPr>
            </a:lvl5pPr>
          </a:lstStyle>
          <a:p>
            <a:pPr lvl="0"/>
            <a:r>
              <a:rPr lang="fr-FR"/>
              <a:t>Cliquez pour modifier les styles du texte du masque</a:t>
            </a:r>
          </a:p>
          <a:p>
            <a:pPr lvl="1"/>
            <a:r>
              <a:rPr lang="fr-FR"/>
              <a:t>Deuxième niveau</a:t>
            </a:r>
          </a:p>
          <a:p>
            <a:pPr lvl="2"/>
            <a:r>
              <a:rPr lang="fr-FR"/>
              <a:t>Troisième niveau</a:t>
            </a:r>
          </a:p>
          <a:p>
            <a:pPr lvl="3"/>
            <a:r>
              <a:rPr lang="fr-FR"/>
              <a:t>Quatrième niveau</a:t>
            </a:r>
          </a:p>
        </p:txBody>
      </p:sp>
      <p:sp>
        <p:nvSpPr>
          <p:cNvPr id="12" name="Espace réservé du contenu 4">
            <a:extLst>
              <a:ext uri="{FF2B5EF4-FFF2-40B4-BE49-F238E27FC236}">
                <a16:creationId xmlns:a16="http://schemas.microsoft.com/office/drawing/2014/main" id="{02A576B8-2F1C-5F4C-88E4-9320C137D7BD}"/>
              </a:ext>
            </a:extLst>
          </p:cNvPr>
          <p:cNvSpPr>
            <a:spLocks noGrp="1"/>
          </p:cNvSpPr>
          <p:nvPr>
            <p:ph sz="quarter" idx="10"/>
          </p:nvPr>
        </p:nvSpPr>
        <p:spPr>
          <a:xfrm>
            <a:off x="680992" y="1515630"/>
            <a:ext cx="8138069" cy="767021"/>
          </a:xfrm>
        </p:spPr>
        <p:txBody>
          <a:bodyPr>
            <a:noAutofit/>
          </a:bodyPr>
          <a:lstStyle>
            <a:lvl1pPr marL="0" indent="0">
              <a:lnSpc>
                <a:spcPts val="1800"/>
              </a:lnSpc>
              <a:spcBef>
                <a:spcPts val="0"/>
              </a:spcBef>
              <a:buNone/>
              <a:defRPr sz="1600">
                <a:solidFill>
                  <a:srgbClr val="D32E59"/>
                </a:solidFill>
              </a:defRPr>
            </a:lvl1pPr>
          </a:lstStyle>
          <a:p>
            <a:pPr lvl="0"/>
            <a:r>
              <a:rPr lang="fr-FR"/>
              <a:t>Cliquez pour modifier les styles du texte du masque</a:t>
            </a:r>
          </a:p>
        </p:txBody>
      </p:sp>
    </p:spTree>
    <p:extLst>
      <p:ext uri="{BB962C8B-B14F-4D97-AF65-F5344CB8AC3E}">
        <p14:creationId xmlns:p14="http://schemas.microsoft.com/office/powerpoint/2010/main" val="392423119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lang="fr-FR"/>
              <a:t>Cliquez et modifiez le titre</a:t>
            </a:r>
            <a:endParaRPr lang="en-US"/>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764DE79-268F-4C1A-8933-263129D2AF90}" type="datetimeFigureOut">
              <a:rPr lang="en-US" dirty="0"/>
              <a:t>6/13/2024</a:t>
            </a:fld>
            <a:endParaRPr lang="en-US"/>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8F63A3B-78C7-47BE-AE5E-E10140E04643}" type="slidenum">
              <a:rPr lang="en-US" dirty="0"/>
              <a:t>‹N°›</a:t>
            </a:fld>
            <a:endParaRPr lang="en-US"/>
          </a:p>
        </p:txBody>
      </p:sp>
      <p:sp>
        <p:nvSpPr>
          <p:cNvPr id="8" name="Slide Number Placeholder 5"/>
          <p:cNvSpPr txBox="1">
            <a:spLocks/>
          </p:cNvSpPr>
          <p:nvPr userDrawn="1"/>
        </p:nvSpPr>
        <p:spPr>
          <a:xfrm>
            <a:off x="9373783" y="6376701"/>
            <a:ext cx="451836" cy="371566"/>
          </a:xfrm>
          <a:prstGeom prst="rect">
            <a:avLst/>
          </a:prstGeom>
        </p:spPr>
        <p:txBody>
          <a:bodyPr vert="horz" lIns="82953" tIns="41476" rIns="82953" bIns="41476" rtlCol="0" anchor="ctr"/>
          <a:lstStyle>
            <a:defPPr>
              <a:defRPr lang="fr-FR"/>
            </a:defPPr>
            <a:lvl1pPr marL="0" algn="ctr" defTabSz="914400" rtl="0" eaLnBrk="1" latinLnBrk="0" hangingPunct="1">
              <a:defRPr sz="1200" kern="1200">
                <a:solidFill>
                  <a:schemeClr val="bg2"/>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D0BEB6FF-8604-1A4D-B24E-5ADEA12860A2}" type="slidenum">
              <a:rPr lang="fr-FR" sz="1089" smtClean="0">
                <a:solidFill>
                  <a:schemeClr val="tx1"/>
                </a:solidFill>
              </a:rPr>
              <a:pPr/>
              <a:t>‹N°›</a:t>
            </a:fld>
            <a:endParaRPr lang="fr-FR" sz="1089">
              <a:solidFill>
                <a:schemeClr val="tx1"/>
              </a:solidFill>
            </a:endParaRPr>
          </a:p>
        </p:txBody>
      </p:sp>
    </p:spTree>
    <p:extLst>
      <p:ext uri="{BB962C8B-B14F-4D97-AF65-F5344CB8AC3E}">
        <p14:creationId xmlns:p14="http://schemas.microsoft.com/office/powerpoint/2010/main" val="1510628939"/>
      </p:ext>
    </p:extLst>
  </p:cSld>
  <p:clrMap bg1="lt1" tx1="dk1" bg2="lt2" tx2="dk2" accent1="accent1" accent2="accent2" accent3="accent3" accent4="accent4" accent5="accent5" accent6="accent6" hlink="hlink" folHlink="folHlink"/>
  <p:sldLayoutIdLst>
    <p:sldLayoutId id="2147483737" r:id="rId1"/>
    <p:sldLayoutId id="2147483719" r:id="rId2"/>
    <p:sldLayoutId id="2147483720" r:id="rId3"/>
    <p:sldLayoutId id="2147483742" r:id="rId4"/>
    <p:sldLayoutId id="2147483734" r:id="rId5"/>
    <p:sldLayoutId id="2147483743" r:id="rId6"/>
    <p:sldLayoutId id="2147483746" r:id="rId7"/>
    <p:sldLayoutId id="2147483731" r:id="rId8"/>
    <p:sldLayoutId id="2147483745" r:id="rId9"/>
    <p:sldLayoutId id="2147483733" r:id="rId10"/>
    <p:sldLayoutId id="2147483747" r:id="rId11"/>
    <p:sldLayoutId id="2147483748"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2.xml"/><Relationship Id="rId1" Type="http://schemas.openxmlformats.org/officeDocument/2006/relationships/tags" Target="../tags/tag1.xml"/><Relationship Id="rId4" Type="http://schemas.openxmlformats.org/officeDocument/2006/relationships/image" Target="../media/image5.png"/></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2.xml"/><Relationship Id="rId1" Type="http://schemas.openxmlformats.org/officeDocument/2006/relationships/tags" Target="../tags/tag2.xml"/><Relationship Id="rId4" Type="http://schemas.openxmlformats.org/officeDocument/2006/relationships/chart" Target="../charts/chart1.xml"/></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2.xml"/><Relationship Id="rId1" Type="http://schemas.openxmlformats.org/officeDocument/2006/relationships/tags" Target="../tags/tag3.xml"/><Relationship Id="rId4" Type="http://schemas.openxmlformats.org/officeDocument/2006/relationships/image" Target="../media/image6.png"/></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2.xml"/><Relationship Id="rId1" Type="http://schemas.openxmlformats.org/officeDocument/2006/relationships/tags" Target="../tags/tag4.xml"/><Relationship Id="rId4" Type="http://schemas.openxmlformats.org/officeDocument/2006/relationships/image" Target="../media/image7.png"/></Relationships>
</file>

<file path=ppt/slides/_rels/slide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5.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828472" y="3353582"/>
            <a:ext cx="4350850" cy="1224134"/>
          </a:xfrm>
        </p:spPr>
        <p:txBody>
          <a:bodyPr/>
          <a:lstStyle/>
          <a:p>
            <a:pPr algn="ctr"/>
            <a:r>
              <a:rPr lang="fr-FR" sz="3200" dirty="0">
                <a:solidFill>
                  <a:srgbClr val="FF4D35"/>
                </a:solidFill>
              </a:rPr>
              <a:t>Salle Saint Bruno</a:t>
            </a:r>
            <a:br>
              <a:rPr lang="fr-FR" sz="3200" dirty="0">
                <a:solidFill>
                  <a:srgbClr val="FF4D35"/>
                </a:solidFill>
              </a:rPr>
            </a:br>
            <a:r>
              <a:rPr lang="fr-FR" sz="3200" dirty="0">
                <a:solidFill>
                  <a:srgbClr val="FF4D35"/>
                </a:solidFill>
              </a:rPr>
              <a:t>Rapport du trésorier</a:t>
            </a:r>
          </a:p>
        </p:txBody>
      </p:sp>
      <p:sp>
        <p:nvSpPr>
          <p:cNvPr id="6" name="Espace réservé du texte 5">
            <a:extLst>
              <a:ext uri="{FF2B5EF4-FFF2-40B4-BE49-F238E27FC236}">
                <a16:creationId xmlns:a16="http://schemas.microsoft.com/office/drawing/2014/main" id="{BE576619-9444-5446-800E-C9DF80BA2181}"/>
              </a:ext>
            </a:extLst>
          </p:cNvPr>
          <p:cNvSpPr>
            <a:spLocks noGrp="1"/>
          </p:cNvSpPr>
          <p:nvPr>
            <p:ph type="body" sz="quarter" idx="13"/>
          </p:nvPr>
        </p:nvSpPr>
        <p:spPr>
          <a:xfrm>
            <a:off x="828472" y="4405871"/>
            <a:ext cx="4350848" cy="967019"/>
          </a:xfrm>
        </p:spPr>
        <p:txBody>
          <a:bodyPr/>
          <a:lstStyle/>
          <a:p>
            <a:pPr algn="ctr"/>
            <a:r>
              <a:rPr lang="fr-FR" sz="3200" dirty="0">
                <a:solidFill>
                  <a:srgbClr val="694C70"/>
                </a:solidFill>
              </a:rPr>
              <a:t>Exercice 2023</a:t>
            </a:r>
          </a:p>
          <a:p>
            <a:pPr lvl="1" algn="ctr"/>
            <a:r>
              <a:rPr lang="fr-FR" sz="2400" dirty="0">
                <a:solidFill>
                  <a:srgbClr val="3978A7"/>
                </a:solidFill>
              </a:rPr>
              <a:t>AG Juin 2024</a:t>
            </a:r>
          </a:p>
        </p:txBody>
      </p:sp>
      <p:pic>
        <p:nvPicPr>
          <p:cNvPr id="4" name="Image 3">
            <a:extLst>
              <a:ext uri="{FF2B5EF4-FFF2-40B4-BE49-F238E27FC236}">
                <a16:creationId xmlns:a16="http://schemas.microsoft.com/office/drawing/2014/main" id="{D5EFEC26-5253-442A-A7F1-77E6451C47FE}"/>
              </a:ext>
            </a:extLst>
          </p:cNvPr>
          <p:cNvPicPr>
            <a:picLocks noChangeAspect="1"/>
          </p:cNvPicPr>
          <p:nvPr/>
        </p:nvPicPr>
        <p:blipFill>
          <a:blip r:embed="rId2"/>
          <a:stretch>
            <a:fillRect/>
          </a:stretch>
        </p:blipFill>
        <p:spPr>
          <a:xfrm>
            <a:off x="6002148" y="4883071"/>
            <a:ext cx="3362936" cy="1537184"/>
          </a:xfrm>
          <a:prstGeom prst="rect">
            <a:avLst/>
          </a:prstGeom>
        </p:spPr>
      </p:pic>
      <p:pic>
        <p:nvPicPr>
          <p:cNvPr id="5" name="Image 4">
            <a:extLst>
              <a:ext uri="{FF2B5EF4-FFF2-40B4-BE49-F238E27FC236}">
                <a16:creationId xmlns:a16="http://schemas.microsoft.com/office/drawing/2014/main" id="{4624FE4D-3701-4531-B79B-36F0E7661897}"/>
              </a:ext>
            </a:extLst>
          </p:cNvPr>
          <p:cNvPicPr>
            <a:picLocks noChangeAspect="1"/>
          </p:cNvPicPr>
          <p:nvPr/>
        </p:nvPicPr>
        <p:blipFill>
          <a:blip r:embed="rId3"/>
          <a:stretch>
            <a:fillRect/>
          </a:stretch>
        </p:blipFill>
        <p:spPr>
          <a:xfrm>
            <a:off x="6002148" y="2964155"/>
            <a:ext cx="2993811" cy="1441716"/>
          </a:xfrm>
          <a:prstGeom prst="rect">
            <a:avLst/>
          </a:prstGeom>
        </p:spPr>
      </p:pic>
      <p:cxnSp>
        <p:nvCxnSpPr>
          <p:cNvPr id="11" name="Connecteur droit 10">
            <a:extLst>
              <a:ext uri="{FF2B5EF4-FFF2-40B4-BE49-F238E27FC236}">
                <a16:creationId xmlns:a16="http://schemas.microsoft.com/office/drawing/2014/main" id="{94D8203E-0FEE-4D63-BF39-CB07829039D3}"/>
              </a:ext>
            </a:extLst>
          </p:cNvPr>
          <p:cNvCxnSpPr/>
          <p:nvPr/>
        </p:nvCxnSpPr>
        <p:spPr>
          <a:xfrm>
            <a:off x="828472" y="2986387"/>
            <a:ext cx="4395281" cy="0"/>
          </a:xfrm>
          <a:prstGeom prst="line">
            <a:avLst/>
          </a:prstGeom>
          <a:ln>
            <a:solidFill>
              <a:srgbClr val="FF6F5B"/>
            </a:solidFill>
          </a:ln>
        </p:spPr>
        <p:style>
          <a:lnRef idx="1">
            <a:schemeClr val="accent1"/>
          </a:lnRef>
          <a:fillRef idx="0">
            <a:schemeClr val="accent1"/>
          </a:fillRef>
          <a:effectRef idx="0">
            <a:schemeClr val="accent1"/>
          </a:effectRef>
          <a:fontRef idx="minor">
            <a:schemeClr val="tx1"/>
          </a:fontRef>
        </p:style>
      </p:cxnSp>
      <p:cxnSp>
        <p:nvCxnSpPr>
          <p:cNvPr id="13" name="Connecteur droit 12">
            <a:extLst>
              <a:ext uri="{FF2B5EF4-FFF2-40B4-BE49-F238E27FC236}">
                <a16:creationId xmlns:a16="http://schemas.microsoft.com/office/drawing/2014/main" id="{E462373B-2CA1-4658-B8AC-0365D36AE935}"/>
              </a:ext>
            </a:extLst>
          </p:cNvPr>
          <p:cNvCxnSpPr/>
          <p:nvPr/>
        </p:nvCxnSpPr>
        <p:spPr>
          <a:xfrm>
            <a:off x="5223753" y="2986387"/>
            <a:ext cx="0" cy="2880000"/>
          </a:xfrm>
          <a:prstGeom prst="line">
            <a:avLst/>
          </a:prstGeom>
          <a:ln>
            <a:solidFill>
              <a:srgbClr val="FF6F5B"/>
            </a:solidFill>
          </a:ln>
        </p:spPr>
        <p:style>
          <a:lnRef idx="1">
            <a:schemeClr val="accent1"/>
          </a:lnRef>
          <a:fillRef idx="0">
            <a:schemeClr val="accent1"/>
          </a:fillRef>
          <a:effectRef idx="0">
            <a:schemeClr val="accent1"/>
          </a:effectRef>
          <a:fontRef idx="minor">
            <a:schemeClr val="tx1"/>
          </a:fontRef>
        </p:style>
      </p:cxnSp>
      <p:pic>
        <p:nvPicPr>
          <p:cNvPr id="14" name="Image 13">
            <a:extLst>
              <a:ext uri="{FF2B5EF4-FFF2-40B4-BE49-F238E27FC236}">
                <a16:creationId xmlns:a16="http://schemas.microsoft.com/office/drawing/2014/main" id="{87BA3B78-1F00-45F6-B11E-D35CE1B62822}"/>
              </a:ext>
            </a:extLst>
          </p:cNvPr>
          <p:cNvPicPr>
            <a:picLocks noChangeAspect="1"/>
          </p:cNvPicPr>
          <p:nvPr/>
        </p:nvPicPr>
        <p:blipFill>
          <a:blip r:embed="rId4"/>
          <a:stretch>
            <a:fillRect/>
          </a:stretch>
        </p:blipFill>
        <p:spPr>
          <a:xfrm>
            <a:off x="6002148" y="412460"/>
            <a:ext cx="3117411" cy="2074495"/>
          </a:xfrm>
          <a:prstGeom prst="rect">
            <a:avLst/>
          </a:prstGeom>
        </p:spPr>
      </p:pic>
      <p:pic>
        <p:nvPicPr>
          <p:cNvPr id="3" name="Image 2"/>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323300" y="371014"/>
            <a:ext cx="2763791" cy="1957685"/>
          </a:xfrm>
          <a:prstGeom prst="rect">
            <a:avLst/>
          </a:prstGeom>
        </p:spPr>
      </p:pic>
    </p:spTree>
    <p:extLst>
      <p:ext uri="{BB962C8B-B14F-4D97-AF65-F5344CB8AC3E}">
        <p14:creationId xmlns:p14="http://schemas.microsoft.com/office/powerpoint/2010/main" val="271773153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AEB7173-1C95-7840-BCE3-45881CB5B268}"/>
              </a:ext>
            </a:extLst>
          </p:cNvPr>
          <p:cNvSpPr>
            <a:spLocks noGrp="1"/>
          </p:cNvSpPr>
          <p:nvPr>
            <p:ph type="title"/>
          </p:nvPr>
        </p:nvSpPr>
        <p:spPr>
          <a:xfrm>
            <a:off x="681043" y="50019"/>
            <a:ext cx="8554397" cy="1072081"/>
          </a:xfrm>
        </p:spPr>
        <p:txBody>
          <a:bodyPr/>
          <a:lstStyle/>
          <a:p>
            <a:r>
              <a:rPr lang="fr-FR" sz="2000" dirty="0">
                <a:solidFill>
                  <a:srgbClr val="FF4D35"/>
                </a:solidFill>
              </a:rPr>
              <a:t>Résultats 2023 : </a:t>
            </a:r>
            <a:r>
              <a:rPr lang="fr-FR" sz="2000" dirty="0"/>
              <a:t>L’association présente un excédent de gestion à la clôture équivalent à 6 % (49,5K€) de son budget de fonctionnement</a:t>
            </a:r>
            <a:endParaRPr lang="fr-FR" sz="2000" dirty="0">
              <a:cs typeface="Calibri"/>
            </a:endParaRPr>
          </a:p>
        </p:txBody>
      </p:sp>
      <p:cxnSp>
        <p:nvCxnSpPr>
          <p:cNvPr id="12" name="Connecteur droit 11">
            <a:extLst>
              <a:ext uri="{FF2B5EF4-FFF2-40B4-BE49-F238E27FC236}">
                <a16:creationId xmlns:a16="http://schemas.microsoft.com/office/drawing/2014/main" id="{F09F40A0-40D9-43FD-93A6-9F2833A1BCE4}"/>
              </a:ext>
            </a:extLst>
          </p:cNvPr>
          <p:cNvCxnSpPr>
            <a:cxnSpLocks/>
          </p:cNvCxnSpPr>
          <p:nvPr/>
        </p:nvCxnSpPr>
        <p:spPr>
          <a:xfrm>
            <a:off x="758757" y="3316014"/>
            <a:ext cx="8645075" cy="0"/>
          </a:xfrm>
          <a:prstGeom prst="line">
            <a:avLst/>
          </a:prstGeom>
          <a:ln>
            <a:solidFill>
              <a:schemeClr val="accent3">
                <a:lumMod val="60000"/>
                <a:lumOff val="40000"/>
              </a:schemeClr>
            </a:solidFill>
          </a:ln>
        </p:spPr>
        <p:style>
          <a:lnRef idx="1">
            <a:schemeClr val="accent5"/>
          </a:lnRef>
          <a:fillRef idx="0">
            <a:schemeClr val="accent5"/>
          </a:fillRef>
          <a:effectRef idx="0">
            <a:schemeClr val="accent5"/>
          </a:effectRef>
          <a:fontRef idx="minor">
            <a:schemeClr val="tx1"/>
          </a:fontRef>
        </p:style>
      </p:cxnSp>
      <p:sp>
        <p:nvSpPr>
          <p:cNvPr id="7" name="Content Placeholder 2">
            <a:extLst>
              <a:ext uri="{FF2B5EF4-FFF2-40B4-BE49-F238E27FC236}">
                <a16:creationId xmlns:a16="http://schemas.microsoft.com/office/drawing/2014/main" id="{E8F66E69-67B6-4C32-93A7-5A0A201274C9}"/>
              </a:ext>
            </a:extLst>
          </p:cNvPr>
          <p:cNvSpPr>
            <a:spLocks noGrp="1"/>
          </p:cNvSpPr>
          <p:nvPr>
            <p:ph idx="1" hasCustomPrompt="1"/>
            <p:custDataLst>
              <p:tags r:id="rId1"/>
            </p:custDataLst>
          </p:nvPr>
        </p:nvSpPr>
        <p:spPr>
          <a:xfrm>
            <a:off x="758757" y="3482042"/>
            <a:ext cx="8716767" cy="3062426"/>
          </a:xfrm>
        </p:spPr>
        <p:txBody>
          <a:bodyPr anchor="t">
            <a:noAutofit/>
          </a:bodyPr>
          <a:lstStyle>
            <a:lvl1pPr marL="223824" indent="-223824" algn="just">
              <a:lnSpc>
                <a:spcPct val="100000"/>
              </a:lnSpc>
              <a:spcBef>
                <a:spcPts val="1200"/>
              </a:spcBef>
              <a:buClr>
                <a:srgbClr val="D32E59"/>
              </a:buClr>
              <a:buSzPct val="80000"/>
              <a:buFont typeface="Wingdings 3" panose="05040102010807070707" pitchFamily="18" charset="2"/>
              <a:buChar char="}"/>
              <a:defRPr sz="1400">
                <a:solidFill>
                  <a:srgbClr val="3C4646"/>
                </a:solidFill>
              </a:defRPr>
            </a:lvl1pPr>
            <a:lvl2pPr algn="just">
              <a:lnSpc>
                <a:spcPct val="100000"/>
              </a:lnSpc>
              <a:spcBef>
                <a:spcPts val="400"/>
              </a:spcBef>
              <a:buClr>
                <a:srgbClr val="D32E59"/>
              </a:buClr>
              <a:defRPr sz="1200">
                <a:solidFill>
                  <a:srgbClr val="3C4646"/>
                </a:solidFill>
              </a:defRPr>
            </a:lvl2pPr>
            <a:lvl3pPr marL="977900" indent="-171450" algn="just">
              <a:lnSpc>
                <a:spcPct val="100000"/>
              </a:lnSpc>
              <a:spcBef>
                <a:spcPts val="400"/>
              </a:spcBef>
              <a:buClr>
                <a:srgbClr val="CD3058"/>
              </a:buClr>
              <a:buSzPct val="100000"/>
              <a:buFont typeface="Lucida Grande"/>
              <a:buChar char="▪"/>
              <a:tabLst/>
              <a:defRPr sz="1100">
                <a:solidFill>
                  <a:srgbClr val="3C4646"/>
                </a:solidFill>
              </a:defRPr>
            </a:lvl3pPr>
            <a:lvl4pPr marL="1436688" indent="-228600" algn="just">
              <a:lnSpc>
                <a:spcPct val="100000"/>
              </a:lnSpc>
              <a:spcBef>
                <a:spcPts val="400"/>
              </a:spcBef>
              <a:defRPr sz="998">
                <a:solidFill>
                  <a:srgbClr val="3C4646"/>
                </a:solidFill>
              </a:defRPr>
            </a:lvl4pPr>
            <a:lvl5pPr>
              <a:defRPr>
                <a:solidFill>
                  <a:schemeClr val="tx1">
                    <a:lumMod val="65000"/>
                    <a:lumOff val="35000"/>
                  </a:schemeClr>
                </a:solidFill>
              </a:defRPr>
            </a:lvl5pPr>
          </a:lstStyle>
          <a:p>
            <a:pPr algn="just">
              <a:spcBef>
                <a:spcPts val="400"/>
              </a:spcBef>
            </a:pPr>
            <a:r>
              <a:rPr lang="fr-FR" sz="1200" dirty="0"/>
              <a:t>A la clôture du 31/12/2023, l’association enregistre un </a:t>
            </a:r>
            <a:r>
              <a:rPr lang="fr-FR" sz="1200" b="1" dirty="0"/>
              <a:t>résultat positif de près de 50K€ soit 6% d’excédant de gestion.</a:t>
            </a:r>
          </a:p>
          <a:p>
            <a:pPr algn="just">
              <a:spcBef>
                <a:spcPts val="400"/>
              </a:spcBef>
            </a:pPr>
            <a:r>
              <a:rPr lang="fr-FR" sz="1200" dirty="0"/>
              <a:t>Comme nous le verrons dans les pages suivantes, </a:t>
            </a:r>
            <a:r>
              <a:rPr lang="fr-FR" sz="1200" b="1" dirty="0"/>
              <a:t>nos financements et nos dépenses d’activités sont en baisse en lien avec fin du dispositif « Fabrique des territoires » et d’une gestion très prudente notamment sur les ressources humaines en anticipation des impacts salariaux de la révision de la convention collective.</a:t>
            </a:r>
          </a:p>
          <a:p>
            <a:pPr algn="just">
              <a:spcBef>
                <a:spcPts val="400"/>
              </a:spcBef>
            </a:pPr>
            <a:r>
              <a:rPr lang="fr-FR" sz="1200" dirty="0"/>
              <a:t>Le trésorier remercie l’ensemble des salariés pour leur professionnalisme et leur investissement dans le projet associatif ainsi que les membres du Conseil d’administration et du Bureau pour leur engagement, leur sens des responsabilités et pour la qualité des échanges que nous avons. Et j’ajoute un grand merci à Cécile pour ses années passées à la Présidence de l’association et pour ses qualités humaines.</a:t>
            </a:r>
          </a:p>
          <a:p>
            <a:pPr algn="just">
              <a:spcBef>
                <a:spcPts val="400"/>
              </a:spcBef>
            </a:pPr>
            <a:endParaRPr lang="fr-FR" sz="1200" dirty="0"/>
          </a:p>
          <a:p>
            <a:pPr algn="just">
              <a:spcBef>
                <a:spcPts val="400"/>
              </a:spcBef>
            </a:pPr>
            <a:r>
              <a:rPr lang="fr-FR" sz="1200" dirty="0"/>
              <a:t>Au moment où sont convoquées des élections législatives qui influeront, à n’en pas douter, sur l’orientation des politiques publiques, je reprends une citation déjà partagée avec vous : “Le rassemblement des citoyens dans des organisations, mouvements, associations, syndicats est une condition nécessaire au fonctionnement de toute société civilisée bien structurée.” Vaclav Havel / Méditations d’été</a:t>
            </a:r>
          </a:p>
          <a:p>
            <a:pPr algn="just">
              <a:spcBef>
                <a:spcPts val="400"/>
              </a:spcBef>
            </a:pPr>
            <a:r>
              <a:rPr lang="fr-FR" sz="1200" dirty="0"/>
              <a:t>Et comme le monde est particulièrement atteint </a:t>
            </a:r>
            <a:r>
              <a:rPr lang="fr-FR" sz="1200"/>
              <a:t>de folie en ce moment, </a:t>
            </a:r>
            <a:r>
              <a:rPr lang="fr-FR" sz="1200" dirty="0"/>
              <a:t>j’en ajoute une d’une psychanalyste bien connue : « Tout groupe humain prend sa richesse dans la communication, l'entraide et la solidarité visant à un but commun : l'épanouissement de chacun dans le respect des différences. » Françoise Dolto</a:t>
            </a:r>
          </a:p>
          <a:p>
            <a:pPr algn="just">
              <a:spcBef>
                <a:spcPts val="400"/>
              </a:spcBef>
            </a:pPr>
            <a:endParaRPr lang="fr-FR" sz="1200" dirty="0"/>
          </a:p>
          <a:p>
            <a:pPr marL="0" indent="0" algn="just">
              <a:spcBef>
                <a:spcPts val="400"/>
              </a:spcBef>
              <a:buNone/>
            </a:pPr>
            <a:r>
              <a:rPr lang="fr-FR" sz="1200" b="1" strike="sngStrike" dirty="0"/>
              <a:t> </a:t>
            </a:r>
            <a:endParaRPr lang="fr-FR" sz="1200" strike="sngStrike" dirty="0"/>
          </a:p>
        </p:txBody>
      </p:sp>
      <p:pic>
        <p:nvPicPr>
          <p:cNvPr id="4" name="Image 3">
            <a:extLst>
              <a:ext uri="{FF2B5EF4-FFF2-40B4-BE49-F238E27FC236}">
                <a16:creationId xmlns:a16="http://schemas.microsoft.com/office/drawing/2014/main" id="{D18C3FBB-8F6B-A3EB-E853-C56BD4BCDDEF}"/>
              </a:ext>
            </a:extLst>
          </p:cNvPr>
          <p:cNvPicPr>
            <a:picLocks noChangeAspect="1"/>
          </p:cNvPicPr>
          <p:nvPr/>
        </p:nvPicPr>
        <p:blipFill>
          <a:blip r:embed="rId4"/>
          <a:stretch>
            <a:fillRect/>
          </a:stretch>
        </p:blipFill>
        <p:spPr>
          <a:xfrm>
            <a:off x="894548" y="1500519"/>
            <a:ext cx="7867410" cy="1603104"/>
          </a:xfrm>
          <a:prstGeom prst="rect">
            <a:avLst/>
          </a:prstGeom>
        </p:spPr>
      </p:pic>
    </p:spTree>
    <p:extLst>
      <p:ext uri="{BB962C8B-B14F-4D97-AF65-F5344CB8AC3E}">
        <p14:creationId xmlns:p14="http://schemas.microsoft.com/office/powerpoint/2010/main" val="269411176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AEB7173-1C95-7840-BCE3-45881CB5B268}"/>
              </a:ext>
            </a:extLst>
          </p:cNvPr>
          <p:cNvSpPr>
            <a:spLocks noGrp="1"/>
          </p:cNvSpPr>
          <p:nvPr>
            <p:ph type="title"/>
          </p:nvPr>
        </p:nvSpPr>
        <p:spPr>
          <a:xfrm>
            <a:off x="800429" y="28876"/>
            <a:ext cx="8760826" cy="986400"/>
          </a:xfrm>
        </p:spPr>
        <p:txBody>
          <a:bodyPr/>
          <a:lstStyle/>
          <a:p>
            <a:r>
              <a:rPr lang="fr-FR" sz="1800" dirty="0">
                <a:solidFill>
                  <a:srgbClr val="FF4D35"/>
                </a:solidFill>
              </a:rPr>
              <a:t>Charges et produits 2023 : </a:t>
            </a:r>
            <a:r>
              <a:rPr lang="fr-FR" sz="1800" dirty="0"/>
              <a:t>Des niveaux de charges et de produits qui restent importants comparativement à l’historique de la SSB mais qui diminuent sous l’effet de la fin de la labellisation « Fabrique des territoires »</a:t>
            </a:r>
            <a:endParaRPr lang="fr-FR" sz="1800" dirty="0">
              <a:cs typeface="Calibri"/>
            </a:endParaRPr>
          </a:p>
        </p:txBody>
      </p:sp>
      <p:sp>
        <p:nvSpPr>
          <p:cNvPr id="11" name="Rectangle : coins arrondis 10">
            <a:extLst>
              <a:ext uri="{FF2B5EF4-FFF2-40B4-BE49-F238E27FC236}">
                <a16:creationId xmlns:a16="http://schemas.microsoft.com/office/drawing/2014/main" id="{BC328F6E-8F93-4585-B8EF-E7CF35C13921}"/>
              </a:ext>
            </a:extLst>
          </p:cNvPr>
          <p:cNvSpPr/>
          <p:nvPr/>
        </p:nvSpPr>
        <p:spPr>
          <a:xfrm>
            <a:off x="681042" y="1106104"/>
            <a:ext cx="301451" cy="2392947"/>
          </a:xfrm>
          <a:prstGeom prst="roundRect">
            <a:avLst/>
          </a:prstGeom>
          <a:solidFill>
            <a:srgbClr val="C3C3C8"/>
          </a:solidFill>
          <a:ln>
            <a:noFill/>
          </a:ln>
        </p:spPr>
        <p:style>
          <a:lnRef idx="1">
            <a:schemeClr val="accent1"/>
          </a:lnRef>
          <a:fillRef idx="3">
            <a:schemeClr val="accent1"/>
          </a:fillRef>
          <a:effectRef idx="2">
            <a:schemeClr val="accent1"/>
          </a:effectRef>
          <a:fontRef idx="minor">
            <a:schemeClr val="lt1"/>
          </a:fontRef>
        </p:style>
        <p:txBody>
          <a:bodyPr vert="vert270" rtlCol="0" anchor="ctr"/>
          <a:lstStyle/>
          <a:p>
            <a:pPr algn="ctr">
              <a:spcBef>
                <a:spcPts val="400"/>
              </a:spcBef>
            </a:pPr>
            <a:r>
              <a:rPr lang="fr-FR" sz="1400" dirty="0">
                <a:solidFill>
                  <a:schemeClr val="tx1"/>
                </a:solidFill>
              </a:rPr>
              <a:t>Situation à la clôture</a:t>
            </a:r>
          </a:p>
        </p:txBody>
      </p:sp>
      <p:sp>
        <p:nvSpPr>
          <p:cNvPr id="13" name="Rectangle : coins arrondis 12">
            <a:extLst>
              <a:ext uri="{FF2B5EF4-FFF2-40B4-BE49-F238E27FC236}">
                <a16:creationId xmlns:a16="http://schemas.microsoft.com/office/drawing/2014/main" id="{EFB824B1-095C-4C43-B4CE-F711BB389498}"/>
              </a:ext>
            </a:extLst>
          </p:cNvPr>
          <p:cNvSpPr/>
          <p:nvPr/>
        </p:nvSpPr>
        <p:spPr>
          <a:xfrm>
            <a:off x="679727" y="3895168"/>
            <a:ext cx="295190" cy="2435564"/>
          </a:xfrm>
          <a:prstGeom prst="roundRect">
            <a:avLst/>
          </a:prstGeom>
          <a:solidFill>
            <a:schemeClr val="accent3">
              <a:lumMod val="40000"/>
              <a:lumOff val="60000"/>
            </a:schemeClr>
          </a:solidFill>
          <a:ln>
            <a:noFill/>
          </a:ln>
        </p:spPr>
        <p:style>
          <a:lnRef idx="1">
            <a:schemeClr val="accent1"/>
          </a:lnRef>
          <a:fillRef idx="3">
            <a:schemeClr val="accent1"/>
          </a:fillRef>
          <a:effectRef idx="2">
            <a:schemeClr val="accent1"/>
          </a:effectRef>
          <a:fontRef idx="minor">
            <a:schemeClr val="lt1"/>
          </a:fontRef>
        </p:style>
        <p:txBody>
          <a:bodyPr vert="vert270" rtlCol="0" anchor="ctr"/>
          <a:lstStyle/>
          <a:p>
            <a:pPr algn="ctr">
              <a:spcBef>
                <a:spcPts val="400"/>
              </a:spcBef>
            </a:pPr>
            <a:r>
              <a:rPr lang="fr-FR" sz="1400" dirty="0">
                <a:solidFill>
                  <a:schemeClr val="tx1"/>
                </a:solidFill>
              </a:rPr>
              <a:t>Commentaires </a:t>
            </a:r>
          </a:p>
        </p:txBody>
      </p:sp>
      <p:cxnSp>
        <p:nvCxnSpPr>
          <p:cNvPr id="35" name="Connecteur droit 34">
            <a:extLst>
              <a:ext uri="{FF2B5EF4-FFF2-40B4-BE49-F238E27FC236}">
                <a16:creationId xmlns:a16="http://schemas.microsoft.com/office/drawing/2014/main" id="{1A6733EC-458A-44D8-B84C-EA6A37CC1A56}"/>
              </a:ext>
            </a:extLst>
          </p:cNvPr>
          <p:cNvCxnSpPr>
            <a:cxnSpLocks/>
          </p:cNvCxnSpPr>
          <p:nvPr/>
        </p:nvCxnSpPr>
        <p:spPr>
          <a:xfrm>
            <a:off x="681043" y="3680707"/>
            <a:ext cx="8645075" cy="0"/>
          </a:xfrm>
          <a:prstGeom prst="line">
            <a:avLst/>
          </a:prstGeom>
          <a:ln>
            <a:solidFill>
              <a:schemeClr val="accent3">
                <a:lumMod val="60000"/>
                <a:lumOff val="40000"/>
              </a:schemeClr>
            </a:solidFill>
          </a:ln>
        </p:spPr>
        <p:style>
          <a:lnRef idx="1">
            <a:schemeClr val="accent5"/>
          </a:lnRef>
          <a:fillRef idx="0">
            <a:schemeClr val="accent5"/>
          </a:fillRef>
          <a:effectRef idx="0">
            <a:schemeClr val="accent5"/>
          </a:effectRef>
          <a:fontRef idx="minor">
            <a:schemeClr val="tx1"/>
          </a:fontRef>
        </p:style>
      </p:cxnSp>
      <p:sp>
        <p:nvSpPr>
          <p:cNvPr id="26" name="Content Placeholder 2">
            <a:extLst>
              <a:ext uri="{FF2B5EF4-FFF2-40B4-BE49-F238E27FC236}">
                <a16:creationId xmlns:a16="http://schemas.microsoft.com/office/drawing/2014/main" id="{ACB8F67E-AFD8-4D47-AA39-067EC8BAC628}"/>
              </a:ext>
            </a:extLst>
          </p:cNvPr>
          <p:cNvSpPr txBox="1">
            <a:spLocks/>
          </p:cNvSpPr>
          <p:nvPr>
            <p:custDataLst>
              <p:tags r:id="rId1"/>
            </p:custDataLst>
          </p:nvPr>
        </p:nvSpPr>
        <p:spPr>
          <a:xfrm>
            <a:off x="1218668" y="4000108"/>
            <a:ext cx="8536018" cy="1818752"/>
          </a:xfrm>
          <a:prstGeom prst="rect">
            <a:avLst/>
          </a:prstGeom>
        </p:spPr>
        <p:txBody>
          <a:bodyPr vert="horz" lIns="91440" tIns="45720" rIns="91440" bIns="45720" rtlCol="0" anchor="t">
            <a:noAutofit/>
          </a:bodyPr>
          <a:lstStyle>
            <a:lvl1pPr marL="223824" indent="-223824" algn="just" defTabSz="914400" rtl="0" eaLnBrk="1" latinLnBrk="0" hangingPunct="1">
              <a:lnSpc>
                <a:spcPct val="100000"/>
              </a:lnSpc>
              <a:spcBef>
                <a:spcPts val="1200"/>
              </a:spcBef>
              <a:buClr>
                <a:srgbClr val="D32E59"/>
              </a:buClr>
              <a:buSzPct val="80000"/>
              <a:buFont typeface="Wingdings 3" panose="05040102010807070707" pitchFamily="18" charset="2"/>
              <a:buChar char="}"/>
              <a:defRPr sz="1400" kern="1200">
                <a:solidFill>
                  <a:srgbClr val="3C4646"/>
                </a:solidFill>
                <a:latin typeface="+mn-lt"/>
                <a:ea typeface="+mn-ea"/>
                <a:cs typeface="+mn-cs"/>
              </a:defRPr>
            </a:lvl1pPr>
            <a:lvl2pPr marL="685800" indent="-228600" algn="just" defTabSz="914400" rtl="0" eaLnBrk="1" latinLnBrk="0" hangingPunct="1">
              <a:lnSpc>
                <a:spcPct val="100000"/>
              </a:lnSpc>
              <a:spcBef>
                <a:spcPts val="400"/>
              </a:spcBef>
              <a:buClr>
                <a:srgbClr val="D32E59"/>
              </a:buClr>
              <a:buFont typeface="Arial" panose="020B0604020202020204" pitchFamily="34" charset="0"/>
              <a:buChar char="•"/>
              <a:defRPr sz="1200" kern="1200">
                <a:solidFill>
                  <a:srgbClr val="3C4646"/>
                </a:solidFill>
                <a:latin typeface="+mn-lt"/>
                <a:ea typeface="+mn-ea"/>
                <a:cs typeface="+mn-cs"/>
              </a:defRPr>
            </a:lvl2pPr>
            <a:lvl3pPr marL="977900" indent="-171450" algn="just" defTabSz="914400" rtl="0" eaLnBrk="1" latinLnBrk="0" hangingPunct="1">
              <a:lnSpc>
                <a:spcPct val="100000"/>
              </a:lnSpc>
              <a:spcBef>
                <a:spcPts val="400"/>
              </a:spcBef>
              <a:buClr>
                <a:srgbClr val="CD3058"/>
              </a:buClr>
              <a:buSzPct val="100000"/>
              <a:buFont typeface="Lucida Grande"/>
              <a:buChar char="▪"/>
              <a:tabLst/>
              <a:defRPr sz="1100" kern="1200">
                <a:solidFill>
                  <a:srgbClr val="3C4646"/>
                </a:solidFill>
                <a:latin typeface="+mn-lt"/>
                <a:ea typeface="+mn-ea"/>
                <a:cs typeface="+mn-cs"/>
              </a:defRPr>
            </a:lvl3pPr>
            <a:lvl4pPr marL="1436688" indent="-228600" algn="just" defTabSz="914400" rtl="0" eaLnBrk="1" latinLnBrk="0" hangingPunct="1">
              <a:lnSpc>
                <a:spcPct val="100000"/>
              </a:lnSpc>
              <a:spcBef>
                <a:spcPts val="400"/>
              </a:spcBef>
              <a:buFont typeface="Arial" panose="020B0604020202020204" pitchFamily="34" charset="0"/>
              <a:buChar char="•"/>
              <a:defRPr sz="998" kern="1200">
                <a:solidFill>
                  <a:srgbClr val="3C4646"/>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lumMod val="65000"/>
                    <a:lumOff val="35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spcBef>
                <a:spcPct val="72000"/>
              </a:spcBef>
            </a:pPr>
            <a:r>
              <a:rPr lang="fr-FR" dirty="0">
                <a:latin typeface="Calibri" panose="020F0502020204030204" pitchFamily="34" charset="0"/>
              </a:rPr>
              <a:t>En lecture globale, les produits et les charges de la SSB apparaissent en diminution sur 2023</a:t>
            </a:r>
          </a:p>
          <a:p>
            <a:pPr>
              <a:spcBef>
                <a:spcPct val="72000"/>
              </a:spcBef>
            </a:pPr>
            <a:r>
              <a:rPr lang="fr-FR" b="1" dirty="0">
                <a:latin typeface="Calibri" panose="020F0502020204030204" pitchFamily="34" charset="0"/>
              </a:rPr>
              <a:t>Le dispositif « Fabrique des territoires » nous apportait environs 50K€ par ans sur les 3 dernières années. Il nous a permis de financer de nombreuses actions inter associatives et soutenait fortement l’activité « Goutte d’Or &amp; Vous »</a:t>
            </a:r>
          </a:p>
          <a:p>
            <a:pPr>
              <a:spcBef>
                <a:spcPct val="72000"/>
              </a:spcBef>
            </a:pPr>
            <a:r>
              <a:rPr lang="fr-FR" dirty="0">
                <a:latin typeface="Calibri" panose="020F0502020204030204" pitchFamily="34" charset="0"/>
              </a:rPr>
              <a:t>Il convient également de préciser des produits exceptionnels d'un montant de 50 723€ qui correspondent à la </a:t>
            </a:r>
            <a:r>
              <a:rPr lang="fr-FR" dirty="0" err="1">
                <a:latin typeface="Calibri" panose="020F0502020204030204" pitchFamily="34" charset="0"/>
              </a:rPr>
              <a:t>quote</a:t>
            </a:r>
            <a:r>
              <a:rPr lang="fr-FR" dirty="0">
                <a:latin typeface="Calibri" panose="020F0502020204030204" pitchFamily="34" charset="0"/>
              </a:rPr>
              <a:t> part de reprise des subventions d'investissement dans le cadre du budget participatif.</a:t>
            </a:r>
          </a:p>
          <a:p>
            <a:pPr>
              <a:spcBef>
                <a:spcPct val="72000"/>
              </a:spcBef>
            </a:pPr>
            <a:r>
              <a:rPr lang="fr-FR" dirty="0">
                <a:latin typeface="Calibri" panose="020F0502020204030204" pitchFamily="34" charset="0"/>
              </a:rPr>
              <a:t>Il convient donc de considérer que sur la basse de ses seules subventions et activités d’auto-financement, l’association est tout juste à l’équilibre sur 2023 dans son exploitation.</a:t>
            </a:r>
          </a:p>
        </p:txBody>
      </p:sp>
      <p:graphicFrame>
        <p:nvGraphicFramePr>
          <p:cNvPr id="5" name="Graphique 4">
            <a:extLst>
              <a:ext uri="{FF2B5EF4-FFF2-40B4-BE49-F238E27FC236}">
                <a16:creationId xmlns:a16="http://schemas.microsoft.com/office/drawing/2014/main" id="{901A0DFC-D257-4E99-9D8A-4F54BAFAC068}"/>
              </a:ext>
            </a:extLst>
          </p:cNvPr>
          <p:cNvGraphicFramePr>
            <a:graphicFrameLocks/>
          </p:cNvGraphicFramePr>
          <p:nvPr>
            <p:extLst>
              <p:ext uri="{D42A27DB-BD31-4B8C-83A1-F6EECF244321}">
                <p14:modId xmlns:p14="http://schemas.microsoft.com/office/powerpoint/2010/main" val="1128723528"/>
              </p:ext>
            </p:extLst>
          </p:nvPr>
        </p:nvGraphicFramePr>
        <p:xfrm>
          <a:off x="1342297" y="1015276"/>
          <a:ext cx="7882661" cy="2574603"/>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39126430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AEB7173-1C95-7840-BCE3-45881CB5B268}"/>
              </a:ext>
            </a:extLst>
          </p:cNvPr>
          <p:cNvSpPr>
            <a:spLocks noGrp="1"/>
          </p:cNvSpPr>
          <p:nvPr>
            <p:ph type="title"/>
          </p:nvPr>
        </p:nvSpPr>
        <p:spPr>
          <a:xfrm>
            <a:off x="681043" y="265175"/>
            <a:ext cx="8554397" cy="986400"/>
          </a:xfrm>
        </p:spPr>
        <p:txBody>
          <a:bodyPr/>
          <a:lstStyle/>
          <a:p>
            <a:r>
              <a:rPr lang="fr-FR" sz="2000" dirty="0">
                <a:solidFill>
                  <a:srgbClr val="FF4D35"/>
                </a:solidFill>
              </a:rPr>
              <a:t>Financeurs : </a:t>
            </a:r>
            <a:r>
              <a:rPr lang="fr-FR" sz="2000" dirty="0"/>
              <a:t>Le niveau des subventions de la ville et de l’</a:t>
            </a:r>
            <a:r>
              <a:rPr lang="fr-FR" sz="2000" dirty="0" err="1"/>
              <a:t>etat</a:t>
            </a:r>
            <a:r>
              <a:rPr lang="fr-FR" sz="2000" dirty="0"/>
              <a:t> est plutôt consolidé en 2023 (hors « fabrique des territoires »).</a:t>
            </a:r>
            <a:endParaRPr lang="fr-FR" sz="2000" dirty="0">
              <a:cs typeface="Calibri"/>
            </a:endParaRPr>
          </a:p>
        </p:txBody>
      </p:sp>
      <p:sp>
        <p:nvSpPr>
          <p:cNvPr id="11" name="Rectangle : coins arrondis 10">
            <a:extLst>
              <a:ext uri="{FF2B5EF4-FFF2-40B4-BE49-F238E27FC236}">
                <a16:creationId xmlns:a16="http://schemas.microsoft.com/office/drawing/2014/main" id="{BC328F6E-8F93-4585-B8EF-E7CF35C13921}"/>
              </a:ext>
            </a:extLst>
          </p:cNvPr>
          <p:cNvSpPr/>
          <p:nvPr/>
        </p:nvSpPr>
        <p:spPr>
          <a:xfrm>
            <a:off x="579143" y="1178365"/>
            <a:ext cx="285195" cy="2484632"/>
          </a:xfrm>
          <a:prstGeom prst="roundRect">
            <a:avLst/>
          </a:prstGeom>
          <a:solidFill>
            <a:srgbClr val="C3C3C8"/>
          </a:solidFill>
          <a:ln>
            <a:noFill/>
          </a:ln>
        </p:spPr>
        <p:style>
          <a:lnRef idx="1">
            <a:schemeClr val="accent1"/>
          </a:lnRef>
          <a:fillRef idx="3">
            <a:schemeClr val="accent1"/>
          </a:fillRef>
          <a:effectRef idx="2">
            <a:schemeClr val="accent1"/>
          </a:effectRef>
          <a:fontRef idx="minor">
            <a:schemeClr val="lt1"/>
          </a:fontRef>
        </p:style>
        <p:txBody>
          <a:bodyPr vert="vert270" rtlCol="0" anchor="ctr"/>
          <a:lstStyle/>
          <a:p>
            <a:pPr algn="ctr">
              <a:spcBef>
                <a:spcPts val="400"/>
              </a:spcBef>
            </a:pPr>
            <a:r>
              <a:rPr lang="fr-FR" sz="1400" dirty="0">
                <a:solidFill>
                  <a:schemeClr val="tx1"/>
                </a:solidFill>
              </a:rPr>
              <a:t>Situation à la clôture</a:t>
            </a:r>
          </a:p>
        </p:txBody>
      </p:sp>
      <p:sp>
        <p:nvSpPr>
          <p:cNvPr id="13" name="Rectangle : coins arrondis 12">
            <a:extLst>
              <a:ext uri="{FF2B5EF4-FFF2-40B4-BE49-F238E27FC236}">
                <a16:creationId xmlns:a16="http://schemas.microsoft.com/office/drawing/2014/main" id="{EFB824B1-095C-4C43-B4CE-F711BB389498}"/>
              </a:ext>
            </a:extLst>
          </p:cNvPr>
          <p:cNvSpPr/>
          <p:nvPr/>
        </p:nvSpPr>
        <p:spPr>
          <a:xfrm>
            <a:off x="579143" y="3968509"/>
            <a:ext cx="285195" cy="2624314"/>
          </a:xfrm>
          <a:prstGeom prst="roundRect">
            <a:avLst/>
          </a:prstGeom>
          <a:solidFill>
            <a:schemeClr val="accent3">
              <a:lumMod val="40000"/>
              <a:lumOff val="60000"/>
            </a:schemeClr>
          </a:solidFill>
          <a:ln>
            <a:noFill/>
          </a:ln>
        </p:spPr>
        <p:style>
          <a:lnRef idx="1">
            <a:schemeClr val="accent1"/>
          </a:lnRef>
          <a:fillRef idx="3">
            <a:schemeClr val="accent1"/>
          </a:fillRef>
          <a:effectRef idx="2">
            <a:schemeClr val="accent1"/>
          </a:effectRef>
          <a:fontRef idx="minor">
            <a:schemeClr val="lt1"/>
          </a:fontRef>
        </p:style>
        <p:txBody>
          <a:bodyPr vert="vert270" rtlCol="0" anchor="ctr"/>
          <a:lstStyle/>
          <a:p>
            <a:pPr algn="ctr">
              <a:spcBef>
                <a:spcPts val="400"/>
              </a:spcBef>
            </a:pPr>
            <a:r>
              <a:rPr lang="fr-FR" sz="1400" dirty="0">
                <a:solidFill>
                  <a:schemeClr val="tx1"/>
                </a:solidFill>
              </a:rPr>
              <a:t>Commentaires du Trésorier</a:t>
            </a:r>
          </a:p>
        </p:txBody>
      </p:sp>
      <p:cxnSp>
        <p:nvCxnSpPr>
          <p:cNvPr id="35" name="Connecteur droit 34">
            <a:extLst>
              <a:ext uri="{FF2B5EF4-FFF2-40B4-BE49-F238E27FC236}">
                <a16:creationId xmlns:a16="http://schemas.microsoft.com/office/drawing/2014/main" id="{1A6733EC-458A-44D8-B84C-EA6A37CC1A56}"/>
              </a:ext>
            </a:extLst>
          </p:cNvPr>
          <p:cNvCxnSpPr>
            <a:cxnSpLocks/>
          </p:cNvCxnSpPr>
          <p:nvPr/>
        </p:nvCxnSpPr>
        <p:spPr>
          <a:xfrm>
            <a:off x="607891" y="3815755"/>
            <a:ext cx="8645075" cy="0"/>
          </a:xfrm>
          <a:prstGeom prst="line">
            <a:avLst/>
          </a:prstGeom>
          <a:ln>
            <a:solidFill>
              <a:schemeClr val="accent3">
                <a:lumMod val="60000"/>
                <a:lumOff val="40000"/>
              </a:schemeClr>
            </a:solidFill>
          </a:ln>
        </p:spPr>
        <p:style>
          <a:lnRef idx="1">
            <a:schemeClr val="accent5"/>
          </a:lnRef>
          <a:fillRef idx="0">
            <a:schemeClr val="accent5"/>
          </a:fillRef>
          <a:effectRef idx="0">
            <a:schemeClr val="accent5"/>
          </a:effectRef>
          <a:fontRef idx="minor">
            <a:schemeClr val="tx1"/>
          </a:fontRef>
        </p:style>
      </p:cxnSp>
      <p:sp>
        <p:nvSpPr>
          <p:cNvPr id="26" name="Content Placeholder 2">
            <a:extLst>
              <a:ext uri="{FF2B5EF4-FFF2-40B4-BE49-F238E27FC236}">
                <a16:creationId xmlns:a16="http://schemas.microsoft.com/office/drawing/2014/main" id="{815D581C-FE2F-4408-8080-7E6CD473F4D9}"/>
              </a:ext>
            </a:extLst>
          </p:cNvPr>
          <p:cNvSpPr>
            <a:spLocks noGrp="1"/>
          </p:cNvSpPr>
          <p:nvPr>
            <p:ph idx="1" hasCustomPrompt="1"/>
            <p:custDataLst>
              <p:tags r:id="rId1"/>
            </p:custDataLst>
          </p:nvPr>
        </p:nvSpPr>
        <p:spPr>
          <a:xfrm>
            <a:off x="864338" y="4281854"/>
            <a:ext cx="8371102" cy="1978268"/>
          </a:xfrm>
        </p:spPr>
        <p:txBody>
          <a:bodyPr anchor="t">
            <a:noAutofit/>
          </a:bodyPr>
          <a:lstStyle>
            <a:lvl1pPr marL="223824" indent="-223824" algn="just">
              <a:lnSpc>
                <a:spcPct val="100000"/>
              </a:lnSpc>
              <a:spcBef>
                <a:spcPts val="1200"/>
              </a:spcBef>
              <a:buClr>
                <a:srgbClr val="D32E59"/>
              </a:buClr>
              <a:buSzPct val="80000"/>
              <a:buFont typeface="Wingdings 3" panose="05040102010807070707" pitchFamily="18" charset="2"/>
              <a:buChar char="}"/>
              <a:defRPr sz="1400">
                <a:solidFill>
                  <a:srgbClr val="3C4646"/>
                </a:solidFill>
              </a:defRPr>
            </a:lvl1pPr>
            <a:lvl2pPr algn="just">
              <a:lnSpc>
                <a:spcPct val="100000"/>
              </a:lnSpc>
              <a:spcBef>
                <a:spcPts val="400"/>
              </a:spcBef>
              <a:buClr>
                <a:srgbClr val="D32E59"/>
              </a:buClr>
              <a:defRPr sz="1200">
                <a:solidFill>
                  <a:srgbClr val="3C4646"/>
                </a:solidFill>
              </a:defRPr>
            </a:lvl2pPr>
            <a:lvl3pPr marL="977900" indent="-171450" algn="just">
              <a:lnSpc>
                <a:spcPct val="100000"/>
              </a:lnSpc>
              <a:spcBef>
                <a:spcPts val="400"/>
              </a:spcBef>
              <a:buClr>
                <a:srgbClr val="CD3058"/>
              </a:buClr>
              <a:buSzPct val="100000"/>
              <a:buFont typeface="Lucida Grande"/>
              <a:buChar char="▪"/>
              <a:tabLst/>
              <a:defRPr sz="1100">
                <a:solidFill>
                  <a:srgbClr val="3C4646"/>
                </a:solidFill>
              </a:defRPr>
            </a:lvl3pPr>
            <a:lvl4pPr marL="1436688" indent="-228600" algn="just">
              <a:lnSpc>
                <a:spcPct val="100000"/>
              </a:lnSpc>
              <a:spcBef>
                <a:spcPts val="400"/>
              </a:spcBef>
              <a:defRPr sz="998">
                <a:solidFill>
                  <a:srgbClr val="3C4646"/>
                </a:solidFill>
              </a:defRPr>
            </a:lvl4pPr>
            <a:lvl5pPr>
              <a:defRPr>
                <a:solidFill>
                  <a:schemeClr val="tx1">
                    <a:lumMod val="65000"/>
                    <a:lumOff val="35000"/>
                  </a:schemeClr>
                </a:solidFill>
              </a:defRPr>
            </a:lvl5pPr>
          </a:lstStyle>
          <a:p>
            <a:pPr lvl="0">
              <a:spcBef>
                <a:spcPts val="600"/>
              </a:spcBef>
            </a:pPr>
            <a:r>
              <a:rPr lang="fr-FR" b="1" dirty="0">
                <a:latin typeface="Calibri" panose="020F0502020204030204" pitchFamily="34" charset="0"/>
              </a:rPr>
              <a:t>Nous remercions nos partenaires institutionnels de permettre par leurs financements la réalisation de nos différentes actions</a:t>
            </a:r>
            <a:r>
              <a:rPr lang="fr-FR" dirty="0">
                <a:latin typeface="Calibri" panose="020F0502020204030204" pitchFamily="34" charset="0"/>
              </a:rPr>
              <a:t> et par elles l’engagement citoyens d’un grand nombre de bénévoles ; appuyés, coordonnés, formés et soutenus par l’expertise des professionnels salariés de la SSB.</a:t>
            </a:r>
          </a:p>
          <a:p>
            <a:pPr lvl="0">
              <a:spcBef>
                <a:spcPts val="600"/>
              </a:spcBef>
            </a:pPr>
            <a:r>
              <a:rPr lang="fr-FR" dirty="0">
                <a:latin typeface="Calibri" panose="020F0502020204030204" pitchFamily="34" charset="0"/>
              </a:rPr>
              <a:t>Nous soulignons pour l’année 2023 :</a:t>
            </a:r>
          </a:p>
          <a:p>
            <a:pPr lvl="1">
              <a:spcBef>
                <a:spcPts val="600"/>
              </a:spcBef>
            </a:pPr>
            <a:r>
              <a:rPr lang="fr-FR" b="1" dirty="0">
                <a:latin typeface="Calibri" panose="020F0502020204030204" pitchFamily="34" charset="0"/>
              </a:rPr>
              <a:t>Un niveau d’auto-financement en augmentation liée à un fort niveau qu’occupation des salles et une légère augmentation des tarifs en liens avec le contexte inflationniste.</a:t>
            </a:r>
          </a:p>
          <a:p>
            <a:pPr lvl="1">
              <a:spcBef>
                <a:spcPts val="600"/>
              </a:spcBef>
            </a:pPr>
            <a:r>
              <a:rPr lang="fr-FR" b="1" dirty="0">
                <a:latin typeface="Calibri" panose="020F0502020204030204" pitchFamily="34" charset="0"/>
              </a:rPr>
              <a:t>La fête de la Goutte d’or 2023 avait été annulée dans son format de juin dans le contexte des émeutes urbaines</a:t>
            </a:r>
            <a:endParaRPr lang="fr-FR" dirty="0">
              <a:latin typeface="Calibri" panose="020F0502020204030204" pitchFamily="34" charset="0"/>
            </a:endParaRPr>
          </a:p>
        </p:txBody>
      </p:sp>
      <p:pic>
        <p:nvPicPr>
          <p:cNvPr id="4" name="Image 3">
            <a:extLst>
              <a:ext uri="{FF2B5EF4-FFF2-40B4-BE49-F238E27FC236}">
                <a16:creationId xmlns:a16="http://schemas.microsoft.com/office/drawing/2014/main" id="{359EE211-1037-927D-439B-EA7EEAEA8F86}"/>
              </a:ext>
            </a:extLst>
          </p:cNvPr>
          <p:cNvPicPr>
            <a:picLocks noChangeAspect="1"/>
          </p:cNvPicPr>
          <p:nvPr/>
        </p:nvPicPr>
        <p:blipFill>
          <a:blip r:embed="rId4"/>
          <a:stretch>
            <a:fillRect/>
          </a:stretch>
        </p:blipFill>
        <p:spPr>
          <a:xfrm>
            <a:off x="864338" y="1404328"/>
            <a:ext cx="8629807" cy="2252560"/>
          </a:xfrm>
          <a:prstGeom prst="rect">
            <a:avLst/>
          </a:prstGeom>
        </p:spPr>
      </p:pic>
    </p:spTree>
    <p:extLst>
      <p:ext uri="{BB962C8B-B14F-4D97-AF65-F5344CB8AC3E}">
        <p14:creationId xmlns:p14="http://schemas.microsoft.com/office/powerpoint/2010/main" val="213086293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AEB7173-1C95-7840-BCE3-45881CB5B268}"/>
              </a:ext>
            </a:extLst>
          </p:cNvPr>
          <p:cNvSpPr>
            <a:spLocks noGrp="1"/>
          </p:cNvSpPr>
          <p:nvPr>
            <p:ph type="title"/>
          </p:nvPr>
        </p:nvSpPr>
        <p:spPr>
          <a:xfrm>
            <a:off x="681043" y="265175"/>
            <a:ext cx="8554397" cy="383522"/>
          </a:xfrm>
        </p:spPr>
        <p:txBody>
          <a:bodyPr/>
          <a:lstStyle/>
          <a:p>
            <a:r>
              <a:rPr lang="fr-FR" sz="2000" dirty="0">
                <a:solidFill>
                  <a:srgbClr val="FF4D35"/>
                </a:solidFill>
              </a:rPr>
              <a:t>Dépenses :  </a:t>
            </a:r>
            <a:r>
              <a:rPr lang="fr-FR" sz="2000" dirty="0"/>
              <a:t>Une gestion prudente des dépenses et un investissement dans les re</a:t>
            </a:r>
            <a:endParaRPr lang="fr-FR" sz="2000" dirty="0">
              <a:cs typeface="Calibri"/>
            </a:endParaRPr>
          </a:p>
        </p:txBody>
      </p:sp>
      <p:sp>
        <p:nvSpPr>
          <p:cNvPr id="11" name="Rectangle : coins arrondis 10">
            <a:extLst>
              <a:ext uri="{FF2B5EF4-FFF2-40B4-BE49-F238E27FC236}">
                <a16:creationId xmlns:a16="http://schemas.microsoft.com/office/drawing/2014/main" id="{BC328F6E-8F93-4585-B8EF-E7CF35C13921}"/>
              </a:ext>
            </a:extLst>
          </p:cNvPr>
          <p:cNvSpPr/>
          <p:nvPr/>
        </p:nvSpPr>
        <p:spPr>
          <a:xfrm>
            <a:off x="679728" y="835470"/>
            <a:ext cx="285195" cy="2058446"/>
          </a:xfrm>
          <a:prstGeom prst="roundRect">
            <a:avLst/>
          </a:prstGeom>
          <a:solidFill>
            <a:srgbClr val="C3C3C8"/>
          </a:solidFill>
          <a:ln>
            <a:noFill/>
          </a:ln>
        </p:spPr>
        <p:style>
          <a:lnRef idx="1">
            <a:schemeClr val="accent1"/>
          </a:lnRef>
          <a:fillRef idx="3">
            <a:schemeClr val="accent1"/>
          </a:fillRef>
          <a:effectRef idx="2">
            <a:schemeClr val="accent1"/>
          </a:effectRef>
          <a:fontRef idx="minor">
            <a:schemeClr val="lt1"/>
          </a:fontRef>
        </p:style>
        <p:txBody>
          <a:bodyPr vert="vert270" rtlCol="0" anchor="ctr"/>
          <a:lstStyle/>
          <a:p>
            <a:pPr algn="ctr">
              <a:spcBef>
                <a:spcPts val="400"/>
              </a:spcBef>
            </a:pPr>
            <a:r>
              <a:rPr lang="fr-FR" sz="1400" dirty="0">
                <a:solidFill>
                  <a:schemeClr val="tx1"/>
                </a:solidFill>
              </a:rPr>
              <a:t>Situation à la clôture</a:t>
            </a:r>
          </a:p>
        </p:txBody>
      </p:sp>
      <p:sp>
        <p:nvSpPr>
          <p:cNvPr id="13" name="Rectangle : coins arrondis 12">
            <a:extLst>
              <a:ext uri="{FF2B5EF4-FFF2-40B4-BE49-F238E27FC236}">
                <a16:creationId xmlns:a16="http://schemas.microsoft.com/office/drawing/2014/main" id="{EFB824B1-095C-4C43-B4CE-F711BB389498}"/>
              </a:ext>
            </a:extLst>
          </p:cNvPr>
          <p:cNvSpPr/>
          <p:nvPr/>
        </p:nvSpPr>
        <p:spPr>
          <a:xfrm>
            <a:off x="688660" y="3607360"/>
            <a:ext cx="285195" cy="2596004"/>
          </a:xfrm>
          <a:prstGeom prst="roundRect">
            <a:avLst/>
          </a:prstGeom>
          <a:solidFill>
            <a:schemeClr val="accent3">
              <a:lumMod val="40000"/>
              <a:lumOff val="60000"/>
            </a:schemeClr>
          </a:solidFill>
          <a:ln>
            <a:noFill/>
          </a:ln>
        </p:spPr>
        <p:style>
          <a:lnRef idx="1">
            <a:schemeClr val="accent1"/>
          </a:lnRef>
          <a:fillRef idx="3">
            <a:schemeClr val="accent1"/>
          </a:fillRef>
          <a:effectRef idx="2">
            <a:schemeClr val="accent1"/>
          </a:effectRef>
          <a:fontRef idx="minor">
            <a:schemeClr val="lt1"/>
          </a:fontRef>
        </p:style>
        <p:txBody>
          <a:bodyPr vert="vert270" rtlCol="0" anchor="ctr"/>
          <a:lstStyle/>
          <a:p>
            <a:pPr algn="ctr">
              <a:spcBef>
                <a:spcPts val="400"/>
              </a:spcBef>
            </a:pPr>
            <a:r>
              <a:rPr lang="fr-FR" sz="1400" dirty="0">
                <a:solidFill>
                  <a:schemeClr val="tx1"/>
                </a:solidFill>
              </a:rPr>
              <a:t>Commentaires du Trésorier</a:t>
            </a:r>
          </a:p>
        </p:txBody>
      </p:sp>
      <p:cxnSp>
        <p:nvCxnSpPr>
          <p:cNvPr id="35" name="Connecteur droit 34">
            <a:extLst>
              <a:ext uri="{FF2B5EF4-FFF2-40B4-BE49-F238E27FC236}">
                <a16:creationId xmlns:a16="http://schemas.microsoft.com/office/drawing/2014/main" id="{1A6733EC-458A-44D8-B84C-EA6A37CC1A56}"/>
              </a:ext>
            </a:extLst>
          </p:cNvPr>
          <p:cNvCxnSpPr>
            <a:cxnSpLocks/>
          </p:cNvCxnSpPr>
          <p:nvPr/>
        </p:nvCxnSpPr>
        <p:spPr>
          <a:xfrm>
            <a:off x="708475" y="3120269"/>
            <a:ext cx="8645075" cy="0"/>
          </a:xfrm>
          <a:prstGeom prst="line">
            <a:avLst/>
          </a:prstGeom>
          <a:ln>
            <a:solidFill>
              <a:schemeClr val="accent3">
                <a:lumMod val="60000"/>
                <a:lumOff val="40000"/>
              </a:schemeClr>
            </a:solidFill>
          </a:ln>
        </p:spPr>
        <p:style>
          <a:lnRef idx="1">
            <a:schemeClr val="accent5"/>
          </a:lnRef>
          <a:fillRef idx="0">
            <a:schemeClr val="accent5"/>
          </a:fillRef>
          <a:effectRef idx="0">
            <a:schemeClr val="accent5"/>
          </a:effectRef>
          <a:fontRef idx="minor">
            <a:schemeClr val="tx1"/>
          </a:fontRef>
        </p:style>
      </p:cxnSp>
      <p:sp>
        <p:nvSpPr>
          <p:cNvPr id="12" name="Content Placeholder 2">
            <a:extLst>
              <a:ext uri="{FF2B5EF4-FFF2-40B4-BE49-F238E27FC236}">
                <a16:creationId xmlns:a16="http://schemas.microsoft.com/office/drawing/2014/main" id="{92FAE67D-138B-4DB0-AFD3-1A61DFD5D3EE}"/>
              </a:ext>
            </a:extLst>
          </p:cNvPr>
          <p:cNvSpPr>
            <a:spLocks noGrp="1"/>
          </p:cNvSpPr>
          <p:nvPr>
            <p:ph idx="1" hasCustomPrompt="1"/>
            <p:custDataLst>
              <p:tags r:id="rId1"/>
            </p:custDataLst>
          </p:nvPr>
        </p:nvSpPr>
        <p:spPr>
          <a:xfrm>
            <a:off x="1148945" y="3687140"/>
            <a:ext cx="8204605" cy="2514156"/>
          </a:xfrm>
        </p:spPr>
        <p:txBody>
          <a:bodyPr anchor="t">
            <a:noAutofit/>
          </a:bodyPr>
          <a:lstStyle>
            <a:lvl1pPr marL="223824" indent="-223824" algn="just">
              <a:lnSpc>
                <a:spcPct val="100000"/>
              </a:lnSpc>
              <a:spcBef>
                <a:spcPts val="1200"/>
              </a:spcBef>
              <a:buClr>
                <a:srgbClr val="D32E59"/>
              </a:buClr>
              <a:buSzPct val="80000"/>
              <a:buFont typeface="Wingdings 3" panose="05040102010807070707" pitchFamily="18" charset="2"/>
              <a:buChar char="}"/>
              <a:defRPr sz="1400">
                <a:solidFill>
                  <a:srgbClr val="3C4646"/>
                </a:solidFill>
              </a:defRPr>
            </a:lvl1pPr>
            <a:lvl2pPr algn="just">
              <a:lnSpc>
                <a:spcPct val="100000"/>
              </a:lnSpc>
              <a:spcBef>
                <a:spcPts val="400"/>
              </a:spcBef>
              <a:buClr>
                <a:srgbClr val="D32E59"/>
              </a:buClr>
              <a:defRPr sz="1200">
                <a:solidFill>
                  <a:srgbClr val="3C4646"/>
                </a:solidFill>
              </a:defRPr>
            </a:lvl2pPr>
            <a:lvl3pPr marL="977900" indent="-171450" algn="just">
              <a:lnSpc>
                <a:spcPct val="100000"/>
              </a:lnSpc>
              <a:spcBef>
                <a:spcPts val="400"/>
              </a:spcBef>
              <a:buClr>
                <a:srgbClr val="CD3058"/>
              </a:buClr>
              <a:buSzPct val="100000"/>
              <a:buFont typeface="Lucida Grande"/>
              <a:buChar char="▪"/>
              <a:tabLst/>
              <a:defRPr sz="1100">
                <a:solidFill>
                  <a:srgbClr val="3C4646"/>
                </a:solidFill>
              </a:defRPr>
            </a:lvl3pPr>
            <a:lvl4pPr marL="1436688" indent="-228600" algn="just">
              <a:lnSpc>
                <a:spcPct val="100000"/>
              </a:lnSpc>
              <a:spcBef>
                <a:spcPts val="400"/>
              </a:spcBef>
              <a:defRPr sz="998">
                <a:solidFill>
                  <a:srgbClr val="3C4646"/>
                </a:solidFill>
              </a:defRPr>
            </a:lvl4pPr>
            <a:lvl5pPr>
              <a:defRPr>
                <a:solidFill>
                  <a:schemeClr val="tx1">
                    <a:lumMod val="65000"/>
                    <a:lumOff val="35000"/>
                  </a:schemeClr>
                </a:solidFill>
              </a:defRPr>
            </a:lvl5pPr>
          </a:lstStyle>
          <a:p>
            <a:pPr lvl="0">
              <a:spcBef>
                <a:spcPct val="72000"/>
              </a:spcBef>
            </a:pPr>
            <a:r>
              <a:rPr lang="fr-FR" dirty="0">
                <a:latin typeface="Calibri" panose="020F0502020204030204" pitchFamily="34" charset="0"/>
              </a:rPr>
              <a:t>L’évolution des différents postes de dépenses </a:t>
            </a:r>
            <a:r>
              <a:rPr lang="fr-FR" b="1" dirty="0">
                <a:latin typeface="Calibri" panose="020F0502020204030204" pitchFamily="34" charset="0"/>
              </a:rPr>
              <a:t>traduit une gestion rigoureuse pour contenir le contexte inflationniste : L’effet joue à plein sur les Achats mais a pu être contenu par des recours moindres à d’autres prestations.</a:t>
            </a:r>
            <a:endParaRPr lang="fr-FR" dirty="0">
              <a:latin typeface="Calibri" panose="020F0502020204030204" pitchFamily="34" charset="0"/>
            </a:endParaRPr>
          </a:p>
          <a:p>
            <a:pPr lvl="0">
              <a:spcBef>
                <a:spcPct val="72000"/>
              </a:spcBef>
            </a:pPr>
            <a:r>
              <a:rPr lang="fr-FR" sz="1400" dirty="0">
                <a:latin typeface="Calibri" panose="020F0502020204030204" pitchFamily="34" charset="0"/>
              </a:rPr>
              <a:t>Sur l’évolution des frais de personne</a:t>
            </a:r>
            <a:r>
              <a:rPr lang="fr-FR" dirty="0">
                <a:latin typeface="Calibri" panose="020F0502020204030204" pitchFamily="34" charset="0"/>
              </a:rPr>
              <a:t>ls, soulignons que les effectifs au 31 décembre étaient de </a:t>
            </a:r>
            <a:r>
              <a:rPr lang="fr-FR">
                <a:latin typeface="Calibri" panose="020F0502020204030204" pitchFamily="34" charset="0"/>
              </a:rPr>
              <a:t>14 ETP </a:t>
            </a:r>
            <a:r>
              <a:rPr lang="fr-FR" dirty="0">
                <a:latin typeface="Calibri" panose="020F0502020204030204" pitchFamily="34" charset="0"/>
              </a:rPr>
              <a:t>contre 13,5 l’année précédente.</a:t>
            </a:r>
          </a:p>
          <a:p>
            <a:pPr algn="just">
              <a:spcBef>
                <a:spcPts val="72"/>
              </a:spcBef>
            </a:pPr>
            <a:r>
              <a:rPr lang="fr-FR" sz="1400" dirty="0">
                <a:solidFill>
                  <a:srgbClr val="000000"/>
                </a:solidFill>
                <a:latin typeface="Calibri" panose="020F0502020204030204" pitchFamily="34" charset="0"/>
              </a:rPr>
              <a:t>Depuis le 1</a:t>
            </a:r>
            <a:r>
              <a:rPr lang="fr-FR" sz="1400" baseline="30000" dirty="0">
                <a:solidFill>
                  <a:srgbClr val="000000"/>
                </a:solidFill>
                <a:latin typeface="Calibri" panose="020F0502020204030204" pitchFamily="34" charset="0"/>
              </a:rPr>
              <a:t>er</a:t>
            </a:r>
            <a:r>
              <a:rPr lang="fr-FR" sz="1400" dirty="0">
                <a:solidFill>
                  <a:srgbClr val="000000"/>
                </a:solidFill>
                <a:latin typeface="Calibri" panose="020F0502020204030204" pitchFamily="34" charset="0"/>
              </a:rPr>
              <a:t> janvier, nous appliquons la nouvelle convention collective des Acteurs du Lien Social et Familial</a:t>
            </a:r>
            <a:endParaRPr lang="fr-FR" sz="1400" b="1" dirty="0">
              <a:solidFill>
                <a:srgbClr val="000000"/>
              </a:solidFill>
              <a:latin typeface="Calibri" panose="020F0502020204030204" pitchFamily="34" charset="0"/>
            </a:endParaRPr>
          </a:p>
          <a:p>
            <a:pPr marL="705688" lvl="1" indent="-285750" algn="just">
              <a:spcBef>
                <a:spcPts val="72"/>
              </a:spcBef>
              <a:buFont typeface="Arial" panose="020B0604020202020204" pitchFamily="34" charset="0"/>
              <a:buChar char="•"/>
            </a:pPr>
            <a:r>
              <a:rPr lang="fr-FR" sz="1400" b="1" dirty="0">
                <a:solidFill>
                  <a:srgbClr val="000000"/>
                </a:solidFill>
                <a:latin typeface="Calibri" panose="020F0502020204030204" pitchFamily="34" charset="0"/>
              </a:rPr>
              <a:t>Les impacts sur la masse salariale annuelle de la SSB </a:t>
            </a:r>
            <a:r>
              <a:rPr lang="fr-FR" sz="1400" dirty="0">
                <a:solidFill>
                  <a:srgbClr val="000000"/>
                </a:solidFill>
                <a:latin typeface="Calibri" panose="020F0502020204030204" pitchFamily="34" charset="0"/>
              </a:rPr>
              <a:t>sont estimés autour de</a:t>
            </a:r>
            <a:r>
              <a:rPr lang="fr-FR" sz="1400" b="1" dirty="0">
                <a:solidFill>
                  <a:srgbClr val="000000"/>
                </a:solidFill>
                <a:latin typeface="Calibri" panose="020F0502020204030204" pitchFamily="34" charset="0"/>
              </a:rPr>
              <a:t> +6% soit +30K€  annuel pour 2024</a:t>
            </a:r>
            <a:r>
              <a:rPr lang="fr-FR" sz="1400" dirty="0">
                <a:solidFill>
                  <a:srgbClr val="000000"/>
                </a:solidFill>
                <a:latin typeface="Calibri" panose="020F0502020204030204" pitchFamily="34" charset="0"/>
              </a:rPr>
              <a:t>.  </a:t>
            </a:r>
            <a:endParaRPr lang="fr-FR" dirty="0">
              <a:latin typeface="Calibri" panose="020F0502020204030204" pitchFamily="34" charset="0"/>
            </a:endParaRPr>
          </a:p>
          <a:p>
            <a:pPr lvl="0">
              <a:spcBef>
                <a:spcPct val="72000"/>
              </a:spcBef>
            </a:pPr>
            <a:r>
              <a:rPr lang="fr-FR" dirty="0">
                <a:latin typeface="Calibri" panose="020F0502020204030204" pitchFamily="34" charset="0"/>
              </a:rPr>
              <a:t>Les engagements à réaliser concernent essentiellement le fond dédié à la fête de la Goutte d’Or</a:t>
            </a:r>
          </a:p>
        </p:txBody>
      </p:sp>
      <p:pic>
        <p:nvPicPr>
          <p:cNvPr id="7" name="Image 6">
            <a:extLst>
              <a:ext uri="{FF2B5EF4-FFF2-40B4-BE49-F238E27FC236}">
                <a16:creationId xmlns:a16="http://schemas.microsoft.com/office/drawing/2014/main" id="{89DAE3FB-0842-01C6-FF99-3C849D680B0C}"/>
              </a:ext>
            </a:extLst>
          </p:cNvPr>
          <p:cNvPicPr>
            <a:picLocks noChangeAspect="1"/>
          </p:cNvPicPr>
          <p:nvPr/>
        </p:nvPicPr>
        <p:blipFill>
          <a:blip r:embed="rId4"/>
          <a:stretch>
            <a:fillRect/>
          </a:stretch>
        </p:blipFill>
        <p:spPr>
          <a:xfrm>
            <a:off x="1406626" y="732118"/>
            <a:ext cx="7579112" cy="2371262"/>
          </a:xfrm>
          <a:prstGeom prst="rect">
            <a:avLst/>
          </a:prstGeom>
        </p:spPr>
      </p:pic>
    </p:spTree>
    <p:extLst>
      <p:ext uri="{BB962C8B-B14F-4D97-AF65-F5344CB8AC3E}">
        <p14:creationId xmlns:p14="http://schemas.microsoft.com/office/powerpoint/2010/main" val="375554997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F984BC9-009E-B297-D8DE-A99CDCE3422E}"/>
              </a:ext>
            </a:extLst>
          </p:cNvPr>
          <p:cNvSpPr>
            <a:spLocks noGrp="1"/>
          </p:cNvSpPr>
          <p:nvPr>
            <p:ph type="title"/>
          </p:nvPr>
        </p:nvSpPr>
        <p:spPr/>
        <p:txBody>
          <a:bodyPr/>
          <a:lstStyle/>
          <a:p>
            <a:r>
              <a:rPr lang="fr-FR" sz="2000" dirty="0">
                <a:solidFill>
                  <a:srgbClr val="FF4D35"/>
                </a:solidFill>
                <a:cs typeface="Calibri"/>
              </a:rPr>
              <a:t>Des éléments à partager avec l’assemblée générale : la complexité de nos financements et l’importance des dispositifs d’aide à l’emploi</a:t>
            </a:r>
          </a:p>
        </p:txBody>
      </p:sp>
      <p:sp>
        <p:nvSpPr>
          <p:cNvPr id="4" name="ZoneTexte 3">
            <a:extLst>
              <a:ext uri="{FF2B5EF4-FFF2-40B4-BE49-F238E27FC236}">
                <a16:creationId xmlns:a16="http://schemas.microsoft.com/office/drawing/2014/main" id="{29D16267-7D82-CDE4-ABEB-65500BC97BC7}"/>
              </a:ext>
            </a:extLst>
          </p:cNvPr>
          <p:cNvSpPr txBox="1"/>
          <p:nvPr>
            <p:custDataLst>
              <p:tags r:id="rId1"/>
            </p:custDataLst>
          </p:nvPr>
        </p:nvSpPr>
        <p:spPr>
          <a:xfrm>
            <a:off x="681043" y="1552223"/>
            <a:ext cx="8691557" cy="3349635"/>
          </a:xfrm>
          <a:prstGeom prst="rect">
            <a:avLst/>
          </a:prstGeom>
          <a:noFill/>
        </p:spPr>
        <p:txBody>
          <a:bodyPr vert="horz" wrap="square" rtlCol="0">
            <a:spAutoFit/>
          </a:bodyPr>
          <a:lstStyle/>
          <a:p>
            <a:pPr marL="285750" indent="-285750" algn="just">
              <a:spcBef>
                <a:spcPts val="72"/>
              </a:spcBef>
              <a:buFont typeface="Arial" panose="020B0604020202020204" pitchFamily="34" charset="0"/>
              <a:buChar char="•"/>
            </a:pPr>
            <a:r>
              <a:rPr lang="fr-FR" sz="1400" b="1" dirty="0">
                <a:solidFill>
                  <a:srgbClr val="000000"/>
                </a:solidFill>
                <a:latin typeface="Calibri" panose="020F0502020204030204" pitchFamily="34" charset="0"/>
              </a:rPr>
              <a:t>Sur le financement de l’association : </a:t>
            </a:r>
            <a:r>
              <a:rPr lang="fr-FR" sz="1400" dirty="0">
                <a:solidFill>
                  <a:srgbClr val="000000"/>
                </a:solidFill>
                <a:latin typeface="Calibri" panose="020F0502020204030204" pitchFamily="34" charset="0"/>
              </a:rPr>
              <a:t>Il ressort que </a:t>
            </a:r>
            <a:r>
              <a:rPr lang="fr-FR" sz="1400" b="1" dirty="0">
                <a:solidFill>
                  <a:srgbClr val="000000"/>
                </a:solidFill>
                <a:latin typeface="Calibri" panose="020F0502020204030204" pitchFamily="34" charset="0"/>
              </a:rPr>
              <a:t>les financements de l’association répondent à 53 lignes de subventions différentes</a:t>
            </a:r>
            <a:r>
              <a:rPr lang="fr-FR" sz="1400" dirty="0">
                <a:solidFill>
                  <a:srgbClr val="000000"/>
                </a:solidFill>
                <a:latin typeface="Calibri" panose="020F0502020204030204" pitchFamily="34" charset="0"/>
              </a:rPr>
              <a:t>. Nous parlions de complexité…et la demande croissante de la part de nos financeurs d’obtenir des « co-financement » sur nos projets n’invite pas à l’optimisme quant à une rationalisation de ces lignes de subventions. Il va de soit que cette diversité de financement pèse lourdement sur la charge administrative de l’association et renforce notre besoin d’amélioration de nos outils de pilotage. Cette multiplicité de financement donne également à voir la SSB à l’entrelacs de nombreuses politiques publiques : Insertion, Emploi, Alphabétisation, Numérique, Jeunesse, Culture, Initiatives Citoyennes, Vie locale et Vie Associative…</a:t>
            </a:r>
          </a:p>
          <a:p>
            <a:pPr marL="285750" indent="-285750" algn="just">
              <a:spcBef>
                <a:spcPts val="72"/>
              </a:spcBef>
              <a:buFont typeface="Arial" panose="020B0604020202020204" pitchFamily="34" charset="0"/>
              <a:buChar char="•"/>
            </a:pPr>
            <a:endParaRPr lang="fr-FR" sz="1400" dirty="0">
              <a:solidFill>
                <a:srgbClr val="000000"/>
              </a:solidFill>
              <a:latin typeface="Calibri" panose="020F0502020204030204" pitchFamily="34" charset="0"/>
            </a:endParaRPr>
          </a:p>
          <a:p>
            <a:pPr marL="285750" indent="-285750" algn="just">
              <a:spcBef>
                <a:spcPts val="72"/>
              </a:spcBef>
              <a:buFont typeface="Arial" panose="020B0604020202020204" pitchFamily="34" charset="0"/>
              <a:buChar char="•"/>
            </a:pPr>
            <a:r>
              <a:rPr lang="fr-FR" sz="1400" b="1" dirty="0">
                <a:solidFill>
                  <a:srgbClr val="000000"/>
                </a:solidFill>
                <a:latin typeface="Calibri" panose="020F0502020204030204" pitchFamily="34" charset="0"/>
              </a:rPr>
              <a:t>Sur les dispositifs d’aide à l’emploi :</a:t>
            </a:r>
            <a:r>
              <a:rPr lang="fr-FR" sz="1400" dirty="0">
                <a:solidFill>
                  <a:srgbClr val="000000"/>
                </a:solidFill>
                <a:latin typeface="Calibri" panose="020F0502020204030204" pitchFamily="34" charset="0"/>
              </a:rPr>
              <a:t> 9 postes sont soutenus par des dispositifs spécifiques (Adulte Relais, CNFS, Alternance, FONJEP, PLIE). L’ensemble de ces dispositifs représentent près de 190K€ soit plus du tiers de notre Masse Salariale. Ces dispositifs sont encadrés (critères d’embauche des personnes notamment) et leur renouvellement n’est jamais acquis. Cette situation doit nous amener à être très vigilant sur leur devenir. Leur disparition mettrait rapidement en grande difficulté l’association. Nous devrons sans doute avoir une réflexion approfondie sur la sensibilité de la structure vis-à-vis de ces dispositifs et sur le soutien à l’emploi associatif que pourraient nous apporter les pouvoirs publics.</a:t>
            </a:r>
          </a:p>
        </p:txBody>
      </p:sp>
    </p:spTree>
    <p:extLst>
      <p:ext uri="{BB962C8B-B14F-4D97-AF65-F5344CB8AC3E}">
        <p14:creationId xmlns:p14="http://schemas.microsoft.com/office/powerpoint/2010/main" val="298417786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 2">
            <a:extLst>
              <a:ext uri="{FF2B5EF4-FFF2-40B4-BE49-F238E27FC236}">
                <a16:creationId xmlns:a16="http://schemas.microsoft.com/office/drawing/2014/main" id="{65C86C4E-0512-4B8F-8ADA-C40B470133F7}"/>
              </a:ext>
            </a:extLst>
          </p:cNvPr>
          <p:cNvPicPr>
            <a:picLocks noChangeAspect="1"/>
          </p:cNvPicPr>
          <p:nvPr/>
        </p:nvPicPr>
        <p:blipFill>
          <a:blip r:embed="rId2"/>
          <a:stretch>
            <a:fillRect/>
          </a:stretch>
        </p:blipFill>
        <p:spPr>
          <a:xfrm>
            <a:off x="6013008" y="2997695"/>
            <a:ext cx="3362936" cy="1537184"/>
          </a:xfrm>
          <a:prstGeom prst="rect">
            <a:avLst/>
          </a:prstGeom>
        </p:spPr>
      </p:pic>
      <p:pic>
        <p:nvPicPr>
          <p:cNvPr id="4" name="Image 3">
            <a:extLst>
              <a:ext uri="{FF2B5EF4-FFF2-40B4-BE49-F238E27FC236}">
                <a16:creationId xmlns:a16="http://schemas.microsoft.com/office/drawing/2014/main" id="{A815CB36-EFB5-410F-B908-CD3FE8DD578F}"/>
              </a:ext>
            </a:extLst>
          </p:cNvPr>
          <p:cNvPicPr>
            <a:picLocks noChangeAspect="1"/>
          </p:cNvPicPr>
          <p:nvPr/>
        </p:nvPicPr>
        <p:blipFill>
          <a:blip r:embed="rId3"/>
          <a:stretch>
            <a:fillRect/>
          </a:stretch>
        </p:blipFill>
        <p:spPr>
          <a:xfrm>
            <a:off x="6074809" y="4811404"/>
            <a:ext cx="2993811" cy="1441716"/>
          </a:xfrm>
          <a:prstGeom prst="rect">
            <a:avLst/>
          </a:prstGeom>
        </p:spPr>
      </p:pic>
      <p:pic>
        <p:nvPicPr>
          <p:cNvPr id="5" name="Image 4">
            <a:extLst>
              <a:ext uri="{FF2B5EF4-FFF2-40B4-BE49-F238E27FC236}">
                <a16:creationId xmlns:a16="http://schemas.microsoft.com/office/drawing/2014/main" id="{B1E258AD-A618-44B2-BD34-81062374DB33}"/>
              </a:ext>
            </a:extLst>
          </p:cNvPr>
          <p:cNvPicPr>
            <a:picLocks noChangeAspect="1"/>
          </p:cNvPicPr>
          <p:nvPr/>
        </p:nvPicPr>
        <p:blipFill>
          <a:blip r:embed="rId4"/>
          <a:stretch>
            <a:fillRect/>
          </a:stretch>
        </p:blipFill>
        <p:spPr>
          <a:xfrm>
            <a:off x="5951209" y="923200"/>
            <a:ext cx="3117411" cy="2074495"/>
          </a:xfrm>
          <a:prstGeom prst="rect">
            <a:avLst/>
          </a:prstGeom>
        </p:spPr>
      </p:pic>
      <p:pic>
        <p:nvPicPr>
          <p:cNvPr id="2" name="Image 1"/>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348881" y="2349635"/>
            <a:ext cx="3047619" cy="2158730"/>
          </a:xfrm>
          <a:prstGeom prst="rect">
            <a:avLst/>
          </a:prstGeom>
        </p:spPr>
      </p:pic>
    </p:spTree>
    <p:extLst>
      <p:ext uri="{BB962C8B-B14F-4D97-AF65-F5344CB8AC3E}">
        <p14:creationId xmlns:p14="http://schemas.microsoft.com/office/powerpoint/2010/main" val="4266718158"/>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ROLE" val="MarkUp"/>
</p:tagLst>
</file>

<file path=ppt/tags/tag2.xml><?xml version="1.0" encoding="utf-8"?>
<p:tagLst xmlns:a="http://schemas.openxmlformats.org/drawingml/2006/main" xmlns:r="http://schemas.openxmlformats.org/officeDocument/2006/relationships" xmlns:p="http://schemas.openxmlformats.org/presentationml/2006/main">
  <p:tag name="ROLE" val="MarkUp"/>
</p:tagLst>
</file>

<file path=ppt/tags/tag3.xml><?xml version="1.0" encoding="utf-8"?>
<p:tagLst xmlns:a="http://schemas.openxmlformats.org/drawingml/2006/main" xmlns:r="http://schemas.openxmlformats.org/officeDocument/2006/relationships" xmlns:p="http://schemas.openxmlformats.org/presentationml/2006/main">
  <p:tag name="ROLE" val="MarkUp"/>
</p:tagLst>
</file>

<file path=ppt/tags/tag4.xml><?xml version="1.0" encoding="utf-8"?>
<p:tagLst xmlns:a="http://schemas.openxmlformats.org/drawingml/2006/main" xmlns:r="http://schemas.openxmlformats.org/officeDocument/2006/relationships" xmlns:p="http://schemas.openxmlformats.org/presentationml/2006/main">
  <p:tag name="ROLE" val="MarkUp"/>
</p:tagLst>
</file>

<file path=ppt/tags/tag5.xml><?xml version="1.0" encoding="utf-8"?>
<p:tagLst xmlns:a="http://schemas.openxmlformats.org/drawingml/2006/main" xmlns:r="http://schemas.openxmlformats.org/officeDocument/2006/relationships" xmlns:p="http://schemas.openxmlformats.org/presentationml/2006/main">
  <p:tag name="ROLE" val="MarkUp"/>
</p:tagLst>
</file>

<file path=ppt/theme/theme1.xml><?xml version="1.0" encoding="utf-8"?>
<a:theme xmlns:a="http://schemas.openxmlformats.org/drawingml/2006/main" name="Thème Office">
  <a:themeElements>
    <a:clrScheme name="01-Syndex_nuancier2018">
      <a:dk1>
        <a:srgbClr val="3C4646"/>
      </a:dk1>
      <a:lt1>
        <a:srgbClr val="FFFFFF"/>
      </a:lt1>
      <a:dk2>
        <a:srgbClr val="FFDA00"/>
      </a:dk2>
      <a:lt2>
        <a:srgbClr val="A3C999"/>
      </a:lt2>
      <a:accent1>
        <a:srgbClr val="279D98"/>
      </a:accent1>
      <a:accent2>
        <a:srgbClr val="94C225"/>
      </a:accent2>
      <a:accent3>
        <a:srgbClr val="5D6595"/>
      </a:accent3>
      <a:accent4>
        <a:srgbClr val="6DC8C7"/>
      </a:accent4>
      <a:accent5>
        <a:srgbClr val="3B616B"/>
      </a:accent5>
      <a:accent6>
        <a:srgbClr val="E93F6D"/>
      </a:accent6>
      <a:hlink>
        <a:srgbClr val="3B6B74"/>
      </a:hlink>
      <a:folHlink>
        <a:srgbClr val="87878F"/>
      </a:folHlink>
    </a:clrScheme>
    <a:fontScheme name="Thème 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hème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rgbClr val="DADADD"/>
        </a:solidFill>
        <a:ln>
          <a:noFill/>
        </a:ln>
      </a:spPr>
      <a:bodyPr rtlCol="0" anchor="ctr"/>
      <a:lstStyle>
        <a:defPPr>
          <a:spcBef>
            <a:spcPts val="400"/>
          </a:spcBef>
          <a:defRPr sz="1400" dirty="0" err="1">
            <a:solidFill>
              <a:srgbClr val="CD3058"/>
            </a:solidFill>
          </a:defRPr>
        </a:defPPr>
      </a:lstStyle>
      <a:style>
        <a:lnRef idx="1">
          <a:schemeClr val="accent1"/>
        </a:lnRef>
        <a:fillRef idx="3">
          <a:schemeClr val="accent1"/>
        </a:fillRef>
        <a:effectRef idx="2">
          <a:schemeClr val="accent1"/>
        </a:effectRef>
        <a:fontRef idx="minor">
          <a:schemeClr val="lt1"/>
        </a:fontRef>
      </a:style>
    </a:spDef>
  </a:objectDefaults>
  <a:extraClrSchemeLst/>
  <a:extLst>
    <a:ext uri="{05A4C25C-085E-4340-85A3-A5531E510DB2}">
      <thm15:themeFamily xmlns:thm15="http://schemas.microsoft.com/office/thememl/2012/main" name="01_Syndex_Rapport_externe_3" id="{3185ADC2-B197-AA4E-87D0-472B5CEC70E9}" vid="{C156458F-41F8-1F4F-896D-D6B3FA7F21FD}"/>
    </a:ext>
  </a:extLst>
</a:theme>
</file>

<file path=ppt/theme/theme2.xml><?xml version="1.0" encoding="utf-8"?>
<a:theme xmlns:a="http://schemas.openxmlformats.org/drawingml/2006/main" name="Thème Office">
  <a:themeElements>
    <a:clrScheme name="Bureau">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Bureau">
      <a:majorFont>
        <a:latin typeface="Calibri Light"/>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ureau">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Thème Office</Template>
  <TotalTime>7793</TotalTime>
  <Words>998</Words>
  <Application>Microsoft Office PowerPoint</Application>
  <PresentationFormat>Format A4 (210 x 297 mm)</PresentationFormat>
  <Paragraphs>43</Paragraphs>
  <Slides>7</Slides>
  <Notes>4</Notes>
  <HiddenSlides>0</HiddenSlides>
  <MMClips>0</MMClips>
  <ScaleCrop>false</ScaleCrop>
  <HeadingPairs>
    <vt:vector size="6" baseType="variant">
      <vt:variant>
        <vt:lpstr>Polices utilisées</vt:lpstr>
      </vt:variant>
      <vt:variant>
        <vt:i4>5</vt:i4>
      </vt:variant>
      <vt:variant>
        <vt:lpstr>Thème</vt:lpstr>
      </vt:variant>
      <vt:variant>
        <vt:i4>1</vt:i4>
      </vt:variant>
      <vt:variant>
        <vt:lpstr>Titres des diapositives</vt:lpstr>
      </vt:variant>
      <vt:variant>
        <vt:i4>7</vt:i4>
      </vt:variant>
    </vt:vector>
  </HeadingPairs>
  <TitlesOfParts>
    <vt:vector size="13" baseType="lpstr">
      <vt:lpstr>Arial</vt:lpstr>
      <vt:lpstr>Calibri</vt:lpstr>
      <vt:lpstr>Calibri Light</vt:lpstr>
      <vt:lpstr>Lucida Grande</vt:lpstr>
      <vt:lpstr>Wingdings 3</vt:lpstr>
      <vt:lpstr>Thème Office</vt:lpstr>
      <vt:lpstr>Salle Saint Bruno Rapport du trésorier</vt:lpstr>
      <vt:lpstr>Résultats 2023 : L’association présente un excédent de gestion à la clôture équivalent à 6 % (49,5K€) de son budget de fonctionnement</vt:lpstr>
      <vt:lpstr>Charges et produits 2023 : Des niveaux de charges et de produits qui restent importants comparativement à l’historique de la SSB mais qui diminuent sous l’effet de la fin de la labellisation « Fabrique des territoires »</vt:lpstr>
      <vt:lpstr>Financeurs : Le niveau des subventions de la ville et de l’etat est plutôt consolidé en 2023 (hors « fabrique des territoires »).</vt:lpstr>
      <vt:lpstr>Dépenses :  Une gestion prudente des dépenses et un investissement dans les re</vt:lpstr>
      <vt:lpstr>Des éléments à partager avec l’assemblée générale : la complexité de nos financements et l’importance des dispositifs d’aide à l’emploi</vt:lpstr>
      <vt:lpstr>Présentation PowerPoint</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SSB</dc:title>
  <dc:subject/>
  <dc:creator>Adrien</dc:creator>
  <cp:keywords/>
  <dc:description/>
  <cp:lastModifiedBy>LE FUSTEC Adrien</cp:lastModifiedBy>
  <cp:revision>222</cp:revision>
  <cp:lastPrinted>2019-05-20T13:38:21Z</cp:lastPrinted>
  <dcterms:created xsi:type="dcterms:W3CDTF">2019-05-15T15:25:50Z</dcterms:created>
  <dcterms:modified xsi:type="dcterms:W3CDTF">2024-06-13T15:43:42Z</dcterms:modified>
  <cp:category/>
</cp:coreProperties>
</file>